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Roboto"/>
      <p:regular r:id="rId32"/>
      <p:bold r:id="rId33"/>
      <p:italic r:id="rId34"/>
      <p:boldItalic r:id="rId35"/>
    </p:embeddedFont>
    <p:embeddedFont>
      <p:font typeface="Anaheim"/>
      <p:regular r:id="rId36"/>
    </p:embeddedFont>
    <p:embeddedFont>
      <p:font typeface="Montserrat"/>
      <p:regular r:id="rId37"/>
      <p:bold r:id="rId38"/>
      <p:italic r:id="rId39"/>
      <p:boldItalic r:id="rId40"/>
    </p:embeddedFont>
    <p:embeddedFont>
      <p:font typeface="Lato"/>
      <p:regular r:id="rId41"/>
      <p:bold r:id="rId42"/>
      <p:italic r:id="rId43"/>
      <p:boldItalic r:id="rId44"/>
    </p:embeddedFont>
    <p:embeddedFont>
      <p:font typeface="Press Start 2P"/>
      <p:regular r:id="rId45"/>
    </p:embeddedFont>
    <p:embeddedFont>
      <p:font typeface="Bebas Neue"/>
      <p:regular r:id="rId46"/>
    </p:embeddedFont>
    <p:embeddedFont>
      <p:font typeface="PT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BebasNeue-regular.fntdata"/><Relationship Id="rId45" Type="http://schemas.openxmlformats.org/officeDocument/2006/relationships/font" Target="fonts/PressStart2P-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TSans-bold.fntdata"/><Relationship Id="rId47" Type="http://schemas.openxmlformats.org/officeDocument/2006/relationships/font" Target="fonts/PTSans-regular.fntdata"/><Relationship Id="rId49" Type="http://schemas.openxmlformats.org/officeDocument/2006/relationships/font" Target="fonts/PT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Montserrat-regular.fntdata"/><Relationship Id="rId36" Type="http://schemas.openxmlformats.org/officeDocument/2006/relationships/font" Target="fonts/Anaheim-regular.fntdata"/><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PT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world/crawlfeeds/gamestop-products-reviews-datase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atista.com/statistics/622325/japan-work-related-suicides/" TargetMode="External"/><Relationship Id="rId3" Type="http://schemas.openxmlformats.org/officeDocument/2006/relationships/hyperlink" Target="https://en.wikipedia.org/wiki/History_of_Eastern_role-playing_video_games#:~:text=Japan's%20earliest%20RPGs%20were%20released,with%20a%20modern%20espionage%20setting" TargetMode="External"/><Relationship Id="rId4" Type="http://schemas.openxmlformats.org/officeDocument/2006/relationships/hyperlink" Target="https://osgamers.com/frequently-asked-questions/why-are-rpgs-so-popular-in-japan#:~:text=There%20are%20many%20reasons%20why,continue%20to%20perpetuate%20the%20cycle" TargetMode="External"/><Relationship Id="rId5" Type="http://schemas.openxmlformats.org/officeDocument/2006/relationships/hyperlink" Target="https://www.nippon.com/en/japan-data/h01624/#:~:text=The%20number%20of%20suicides%20in,from%20the%20National%20Police%20Agency"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mputer_science" TargetMode="External"/><Relationship Id="rId3" Type="http://schemas.openxmlformats.org/officeDocument/2006/relationships/hyperlink" Target="https://en.wikipedia.org/wiki/Simulation_video_game" TargetMode="External"/><Relationship Id="rId4" Type="http://schemas.openxmlformats.org/officeDocument/2006/relationships/hyperlink" Target="https://en.wikipedia.org/wiki/Minicomputer" TargetMode="External"/><Relationship Id="rId5" Type="http://schemas.openxmlformats.org/officeDocument/2006/relationships/hyperlink" Target="https://en.wikipedia.org/wiki/Mainframe_compute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lobenewswire.com/en/news-release/2023/04/25/2653602/28124/en/Southeast-Asia-Gaming-Market-Report-2023-Rising-Popularity-of-Smartphones-and-5G-Technology-is-Expected-to-Boost-Growth.html#:~:text=Over%2082%25%20of%20Southeast%20Asia's,games%20by%20a%20wide%20margi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5ac3237a32_5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5ac3237a32_5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5ac3237a32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5ac3237a32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rgbClr val="212121"/>
              </a:buClr>
              <a:buSzPts val="900"/>
              <a:buFont typeface="Anaheim"/>
              <a:buChar char="●"/>
            </a:pPr>
            <a:r>
              <a:rPr b="1" lang="en" sz="900">
                <a:solidFill>
                  <a:srgbClr val="212121"/>
                </a:solidFill>
                <a:latin typeface="Anaheim"/>
                <a:ea typeface="Anaheim"/>
                <a:cs typeface="Anaheim"/>
                <a:sym typeface="Anaheim"/>
              </a:rPr>
              <a:t>New game categories</a:t>
            </a:r>
            <a:endParaRPr b="1" sz="900">
              <a:solidFill>
                <a:srgbClr val="212121"/>
              </a:solidFill>
              <a:latin typeface="Anaheim"/>
              <a:ea typeface="Anaheim"/>
              <a:cs typeface="Anaheim"/>
              <a:sym typeface="Anaheim"/>
            </a:endParaRPr>
          </a:p>
          <a:p>
            <a:pPr indent="-285750" lvl="1" marL="914400" rtl="0" algn="l">
              <a:spcBef>
                <a:spcPts val="0"/>
              </a:spcBef>
              <a:spcAft>
                <a:spcPts val="0"/>
              </a:spcAft>
              <a:buClr>
                <a:srgbClr val="212121"/>
              </a:buClr>
              <a:buSzPts val="900"/>
              <a:buFont typeface="Anaheim"/>
              <a:buChar char="○"/>
            </a:pPr>
            <a:r>
              <a:rPr b="1" lang="en" sz="900">
                <a:solidFill>
                  <a:srgbClr val="212121"/>
                </a:solidFill>
                <a:latin typeface="Anaheim"/>
                <a:ea typeface="Anaheim"/>
                <a:cs typeface="Anaheim"/>
                <a:sym typeface="Anaheim"/>
              </a:rPr>
              <a:t>MMO</a:t>
            </a:r>
            <a:endParaRPr b="1" sz="900">
              <a:solidFill>
                <a:srgbClr val="212121"/>
              </a:solidFill>
              <a:latin typeface="Anaheim"/>
              <a:ea typeface="Anaheim"/>
              <a:cs typeface="Anaheim"/>
              <a:sym typeface="Anaheim"/>
            </a:endParaRPr>
          </a:p>
          <a:p>
            <a:pPr indent="-285750" lvl="1" marL="914400" rtl="0" algn="l">
              <a:spcBef>
                <a:spcPts val="0"/>
              </a:spcBef>
              <a:spcAft>
                <a:spcPts val="0"/>
              </a:spcAft>
              <a:buClr>
                <a:srgbClr val="212121"/>
              </a:buClr>
              <a:buSzPts val="900"/>
              <a:buFont typeface="Anaheim"/>
              <a:buChar char="○"/>
            </a:pPr>
            <a:r>
              <a:rPr b="1" lang="en" sz="900">
                <a:solidFill>
                  <a:srgbClr val="212121"/>
                </a:solidFill>
                <a:latin typeface="Anaheim"/>
                <a:ea typeface="Anaheim"/>
                <a:cs typeface="Anaheim"/>
                <a:sym typeface="Anaheim"/>
              </a:rPr>
              <a:t>MMORPG</a:t>
            </a:r>
            <a:endParaRPr b="1" sz="900">
              <a:solidFill>
                <a:srgbClr val="212121"/>
              </a:solidFill>
              <a:latin typeface="Anaheim"/>
              <a:ea typeface="Anaheim"/>
              <a:cs typeface="Anaheim"/>
              <a:sym typeface="Anaheim"/>
            </a:endParaRPr>
          </a:p>
          <a:p>
            <a:pPr indent="-285750" lvl="1" marL="914400" rtl="0" algn="l">
              <a:spcBef>
                <a:spcPts val="0"/>
              </a:spcBef>
              <a:spcAft>
                <a:spcPts val="0"/>
              </a:spcAft>
              <a:buClr>
                <a:srgbClr val="212121"/>
              </a:buClr>
              <a:buSzPts val="900"/>
              <a:buFont typeface="Anaheim"/>
              <a:buChar char="○"/>
            </a:pPr>
            <a:r>
              <a:rPr b="1" lang="en" sz="900">
                <a:solidFill>
                  <a:srgbClr val="212121"/>
                </a:solidFill>
                <a:latin typeface="Anaheim"/>
                <a:ea typeface="Anaheim"/>
                <a:cs typeface="Anaheim"/>
                <a:sym typeface="Anaheim"/>
              </a:rPr>
              <a:t>MOBA</a:t>
            </a:r>
            <a:endParaRPr b="1" sz="900">
              <a:solidFill>
                <a:srgbClr val="212121"/>
              </a:solidFill>
              <a:latin typeface="Anaheim"/>
              <a:ea typeface="Anaheim"/>
              <a:cs typeface="Anaheim"/>
              <a:sym typeface="Anaheim"/>
            </a:endParaRPr>
          </a:p>
          <a:p>
            <a:pPr indent="-285750" lvl="0" marL="457200" rtl="0" algn="l">
              <a:spcBef>
                <a:spcPts val="0"/>
              </a:spcBef>
              <a:spcAft>
                <a:spcPts val="0"/>
              </a:spcAft>
              <a:buClr>
                <a:srgbClr val="212121"/>
              </a:buClr>
              <a:buSzPts val="900"/>
              <a:buFont typeface="Anaheim"/>
              <a:buChar char="●"/>
            </a:pPr>
            <a:r>
              <a:rPr b="1" lang="en" sz="900">
                <a:solidFill>
                  <a:srgbClr val="212121"/>
                </a:solidFill>
                <a:latin typeface="Anaheim"/>
                <a:ea typeface="Anaheim"/>
                <a:cs typeface="Anaheim"/>
                <a:sym typeface="Anaheim"/>
              </a:rPr>
              <a:t>Not 100% distribution</a:t>
            </a:r>
            <a:endParaRPr b="1" sz="900">
              <a:solidFill>
                <a:srgbClr val="212121"/>
              </a:solidFill>
              <a:latin typeface="Anaheim"/>
              <a:ea typeface="Anaheim"/>
              <a:cs typeface="Anaheim"/>
              <a:sym typeface="Anaheim"/>
            </a:endParaRPr>
          </a:p>
          <a:p>
            <a:pPr indent="0" lvl="0" marL="0" rtl="0" algn="l">
              <a:spcBef>
                <a:spcPts val="0"/>
              </a:spcBef>
              <a:spcAft>
                <a:spcPts val="0"/>
              </a:spcAft>
              <a:buNone/>
            </a:pPr>
            <a:r>
              <a:t/>
            </a:r>
            <a:endParaRPr b="1" sz="900">
              <a:solidFill>
                <a:srgbClr val="212121"/>
              </a:solidFill>
              <a:latin typeface="Anaheim"/>
              <a:ea typeface="Anaheim"/>
              <a:cs typeface="Anaheim"/>
              <a:sym typeface="Anaheim"/>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5a43712423_0_6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5a43712423_0_6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figuring out which parts of the game developers can improve on, according to this Steam game positivity ratio, the most positive reviews can be </a:t>
            </a:r>
            <a:r>
              <a:rPr lang="en"/>
              <a:t>summarized</a:t>
            </a:r>
            <a:r>
              <a:rPr lang="en"/>
              <a:t> into these categories: good </a:t>
            </a:r>
            <a:r>
              <a:rPr lang="en"/>
              <a:t>graphics, unique character design, rich storyline, and average difficulty. - </a:t>
            </a:r>
            <a:r>
              <a:rPr lang="en" u="sng">
                <a:solidFill>
                  <a:schemeClr val="hlink"/>
                </a:solidFill>
                <a:hlinkClick r:id="rId2"/>
              </a:rPr>
              <a:t>https://data.world/crawlfeeds/gamestop-products-reviews-dataset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512A8E"/>
                </a:solidFill>
                <a:latin typeface="Anaheim"/>
                <a:ea typeface="Anaheim"/>
                <a:cs typeface="Anaheim"/>
                <a:sym typeface="Anaheim"/>
              </a:rPr>
              <a:t>To predict the success of game genres in certain regions in order to maximize profit and develop better marketing strategies for future games. The regions we chose are North America, Europe, Japan, Global, and Other countries that were not aforementioned.</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89d94411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f89d94411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best selling </a:t>
            </a:r>
            <a:r>
              <a:rPr lang="en"/>
              <a:t>video</a:t>
            </a:r>
            <a:r>
              <a:rPr lang="en"/>
              <a:t> game genre for North America is Action.</a:t>
            </a:r>
            <a:endParaRPr/>
          </a:p>
          <a:p>
            <a:pPr indent="0" lvl="0" marL="0" rtl="0" algn="l">
              <a:spcBef>
                <a:spcPts val="0"/>
              </a:spcBef>
              <a:spcAft>
                <a:spcPts val="0"/>
              </a:spcAft>
              <a:buNone/>
            </a:pPr>
            <a:r>
              <a:t/>
            </a:r>
            <a:endParaRPr sz="1350">
              <a:solidFill>
                <a:srgbClr val="414549"/>
              </a:solidFill>
              <a:highlight>
                <a:srgbClr val="FFFFFF"/>
              </a:highlight>
              <a:latin typeface="Lato"/>
              <a:ea typeface="Lato"/>
              <a:cs typeface="Lato"/>
              <a:sym typeface="Lato"/>
            </a:endParaRPr>
          </a:p>
          <a:p>
            <a:pPr indent="0" lvl="0" marL="0" rtl="0" algn="l">
              <a:spcBef>
                <a:spcPts val="0"/>
              </a:spcBef>
              <a:spcAft>
                <a:spcPts val="0"/>
              </a:spcAft>
              <a:buNone/>
            </a:pPr>
            <a:r>
              <a:t/>
            </a:r>
            <a:endParaRPr sz="1350">
              <a:solidFill>
                <a:srgbClr val="414549"/>
              </a:solidFill>
              <a:highlight>
                <a:srgbClr val="FFFFFF"/>
              </a:highlight>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5ae6eedee6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5ae6eedee6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5a4371242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5a4371242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and bottom genres stayed the same on actual and predicted, it’s mostly the middle genres that changed.</a:t>
            </a:r>
            <a:endParaRPr/>
          </a:p>
          <a:p>
            <a:pPr indent="0" lvl="0" marL="0" rtl="0" algn="l">
              <a:spcBef>
                <a:spcPts val="0"/>
              </a:spcBef>
              <a:spcAft>
                <a:spcPts val="0"/>
              </a:spcAft>
              <a:buClr>
                <a:schemeClr val="dk1"/>
              </a:buClr>
              <a:buSzPts val="1100"/>
              <a:buFont typeface="Arial"/>
              <a:buNone/>
            </a:pPr>
            <a:r>
              <a:rPr lang="en">
                <a:solidFill>
                  <a:schemeClr val="dk1"/>
                </a:solidFill>
              </a:rPr>
              <a:t>The only thing the graph is telling us is the popularity of the genres, we can ignore the sales because we can feed more data into the model as we continue 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f89d94411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f89d94411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a4371242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a4371242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Top and bottom genres stayed the same on actual and predicted, it’s mostly the middle genres that changed.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f89d94411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f89d94411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we’re moving into Japan, for Japan the top selling genre are role-playing games (RPG). On the next slide, we can clearly see on the graphs the popularity of this genre…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5a4371242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5a4371242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actual popularity, role-playing is definitely number 1 with a big difference between that and miscellaneous. (discuss the difference between the middle genres moving and how adventure moved to the bottom, HOWEVER, role-playing stays the most popular genre at number one…. WHY IS THAT? (next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f89d944118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f89d944118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5a4371242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5a4371242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reasons:</a:t>
            </a:r>
            <a:endParaRPr/>
          </a:p>
          <a:p>
            <a:pPr indent="-298450" lvl="0" marL="457200" rtl="0" algn="l">
              <a:spcBef>
                <a:spcPts val="0"/>
              </a:spcBef>
              <a:spcAft>
                <a:spcPts val="0"/>
              </a:spcAft>
              <a:buSzPts val="1100"/>
              <a:buAutoNum type="arabicPeriod"/>
            </a:pPr>
            <a:r>
              <a:rPr lang="en"/>
              <a:t>Japan</a:t>
            </a:r>
            <a:r>
              <a:rPr lang="en"/>
              <a:t> has the second highest suicide rate in relation to overworking in the </a:t>
            </a:r>
            <a:r>
              <a:rPr lang="en"/>
              <a:t>world</a:t>
            </a:r>
            <a:r>
              <a:rPr lang="en"/>
              <a:t>, only recently topped by Korea (</a:t>
            </a:r>
            <a:r>
              <a:rPr lang="en" u="sng">
                <a:solidFill>
                  <a:schemeClr val="hlink"/>
                </a:solidFill>
                <a:hlinkClick r:id="rId2"/>
              </a:rPr>
              <a:t>https://www.statista.com/statistics/622325/japan-work-related-suicides/</a:t>
            </a:r>
            <a:r>
              <a:rPr lang="en"/>
              <a:t>): Karoshi culture in Japan (Karoshi culture is the culture of working extremely long hours, as doing less is deemed lazy or disrespectful). - RPGs provide an </a:t>
            </a:r>
            <a:r>
              <a:rPr lang="en"/>
              <a:t>escape</a:t>
            </a:r>
            <a:r>
              <a:rPr lang="en"/>
              <a:t> from </a:t>
            </a:r>
            <a:r>
              <a:rPr lang="en"/>
              <a:t>reality</a:t>
            </a:r>
            <a:r>
              <a:rPr lang="en"/>
              <a:t> and an illusion of control (when </a:t>
            </a:r>
            <a:r>
              <a:rPr lang="en"/>
              <a:t>people</a:t>
            </a:r>
            <a:r>
              <a:rPr lang="en"/>
              <a:t> can’t control their own lives, they find another outlet for control such as video games).</a:t>
            </a:r>
            <a:endParaRPr/>
          </a:p>
          <a:p>
            <a:pPr indent="-298450" lvl="0" marL="457200" rtl="0" algn="l">
              <a:spcBef>
                <a:spcPts val="0"/>
              </a:spcBef>
              <a:spcAft>
                <a:spcPts val="0"/>
              </a:spcAft>
              <a:buSzPts val="1100"/>
              <a:buAutoNum type="arabicPeriod"/>
            </a:pPr>
            <a:r>
              <a:rPr lang="en"/>
              <a:t>Japan has a long history with RPGs. Their first released RPG was in 1982 and continues to make more money for the economy as time goes on. One notable game that </a:t>
            </a:r>
            <a:r>
              <a:rPr lang="en"/>
              <a:t>racked</a:t>
            </a:r>
            <a:r>
              <a:rPr lang="en"/>
              <a:t> in international success is the Final Fantasy Series. - </a:t>
            </a:r>
            <a:r>
              <a:rPr lang="en" u="sng">
                <a:solidFill>
                  <a:schemeClr val="hlink"/>
                </a:solidFill>
                <a:hlinkClick r:id="rId3"/>
              </a:rPr>
              <a:t>https://en.wikipedia.org/wiki/History_of_Eastern_role-playing_video_games#:~:text=Japan's%20earliest%20RPGs%20were%20released,with%20a%20modern%20espionage%20setting</a:t>
            </a:r>
            <a:r>
              <a:rPr lang="en"/>
              <a:t>.</a:t>
            </a:r>
            <a:endParaRPr/>
          </a:p>
          <a:p>
            <a:pPr indent="0" lvl="0" marL="0" rtl="0" algn="l">
              <a:spcBef>
                <a:spcPts val="0"/>
              </a:spcBef>
              <a:spcAft>
                <a:spcPts val="0"/>
              </a:spcAft>
              <a:buNone/>
            </a:pPr>
            <a:r>
              <a:rPr lang="en" u="sng">
                <a:solidFill>
                  <a:schemeClr val="hlink"/>
                </a:solidFill>
                <a:hlinkClick r:id="rId4"/>
              </a:rPr>
              <a:t>https://osgamers.com/frequently-asked-questions/why-are-rpgs-so-popular-in-japan#:~:text=There%20are%20many%20reasons%20why,continue%20to%20perpetuate%20the%20cycle</a:t>
            </a:r>
            <a:r>
              <a:rPr lang="en"/>
              <a:t>.</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SzPts val="1100"/>
              <a:buChar char="●"/>
            </a:pPr>
            <a:r>
              <a:rPr lang="en" sz="1200">
                <a:solidFill>
                  <a:srgbClr val="BDC1C6"/>
                </a:solidFill>
                <a:highlight>
                  <a:srgbClr val="202124"/>
                </a:highlight>
                <a:latin typeface="Roboto"/>
                <a:ea typeface="Roboto"/>
                <a:cs typeface="Roboto"/>
                <a:sym typeface="Roboto"/>
              </a:rPr>
              <a:t>The number of suicides in Japan in 2022 totaled </a:t>
            </a:r>
            <a:r>
              <a:rPr lang="en" sz="1200">
                <a:solidFill>
                  <a:srgbClr val="E2EEFF"/>
                </a:solidFill>
                <a:highlight>
                  <a:srgbClr val="202124"/>
                </a:highlight>
                <a:latin typeface="Roboto"/>
                <a:ea typeface="Roboto"/>
                <a:cs typeface="Roboto"/>
                <a:sym typeface="Roboto"/>
              </a:rPr>
              <a:t>21,881</a:t>
            </a:r>
            <a:r>
              <a:rPr lang="en" sz="1200">
                <a:solidFill>
                  <a:srgbClr val="BDC1C6"/>
                </a:solidFill>
                <a:highlight>
                  <a:srgbClr val="202124"/>
                </a:highlight>
                <a:latin typeface="Roboto"/>
                <a:ea typeface="Roboto"/>
                <a:cs typeface="Roboto"/>
                <a:sym typeface="Roboto"/>
              </a:rPr>
              <a:t>, an increase of 297 from the previous year. </a:t>
            </a:r>
            <a:r>
              <a:rPr lang="en" sz="1150">
                <a:solidFill>
                  <a:schemeClr val="dk1"/>
                </a:solidFill>
                <a:highlight>
                  <a:srgbClr val="FFFFFF"/>
                </a:highlight>
                <a:latin typeface="Montserrat"/>
                <a:ea typeface="Montserrat"/>
                <a:cs typeface="Montserrat"/>
                <a:sym typeface="Montserrat"/>
              </a:rPr>
              <a:t>By cause or motive, “health issues” was most common, as a contributing factor in 12,774 suicides, followed by “family issues” (4,775 suicides), and “economic/livelihood issues” (4,697 suicides). - </a:t>
            </a:r>
            <a:r>
              <a:rPr lang="en" sz="1150" u="sng">
                <a:solidFill>
                  <a:schemeClr val="hlink"/>
                </a:solidFill>
                <a:highlight>
                  <a:srgbClr val="FFFFFF"/>
                </a:highlight>
                <a:latin typeface="Montserrat"/>
                <a:ea typeface="Montserrat"/>
                <a:cs typeface="Montserrat"/>
                <a:sym typeface="Montserrat"/>
                <a:hlinkClick r:id="rId5"/>
              </a:rPr>
              <a:t>https://www.nippon.com/en/japan-data/h01624/#:~:text=The%20number%20of%20suicides%20in,from%20the%20National%20Police%20Agency</a:t>
            </a:r>
            <a:r>
              <a:rPr lang="en" sz="1150">
                <a:solidFill>
                  <a:schemeClr val="dk1"/>
                </a:solidFill>
                <a:highlight>
                  <a:srgbClr val="FFFFFF"/>
                </a:highlight>
                <a:latin typeface="Montserrat"/>
                <a:ea typeface="Montserrat"/>
                <a:cs typeface="Montserrat"/>
                <a:sym typeface="Montserrat"/>
              </a:rPr>
              <a:t>.</a:t>
            </a:r>
            <a:endParaRPr sz="115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150">
              <a:solidFill>
                <a:schemeClr val="dk1"/>
              </a:solidFill>
              <a:highlight>
                <a:srgbClr val="FFFFFF"/>
              </a:highlight>
              <a:latin typeface="Montserrat"/>
              <a:ea typeface="Montserrat"/>
              <a:cs typeface="Montserrat"/>
              <a:sym typeface="Montserra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5ac3237a32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5ac3237a32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rest of the </a:t>
            </a:r>
            <a:r>
              <a:rPr lang="en"/>
              <a:t>world</a:t>
            </a:r>
            <a:r>
              <a:rPr lang="en"/>
              <a:t>, action still remains the most popular genre with strategy games as the </a:t>
            </a:r>
            <a:r>
              <a:rPr lang="en"/>
              <a:t>least</a:t>
            </a:r>
            <a:r>
              <a:rPr lang="en"/>
              <a:t> popular in both the actual </a:t>
            </a:r>
            <a:r>
              <a:rPr lang="en"/>
              <a:t>graphs and the predicted graphs. The only difference are: RPG went down 1 and Platform moved up 2 spots.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5ac3237a3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5ac3237a3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with global sales: action is still on top with </a:t>
            </a:r>
            <a:r>
              <a:rPr lang="en"/>
              <a:t>strategy</a:t>
            </a:r>
            <a:r>
              <a:rPr lang="en"/>
              <a:t> on the bottom, with RPGs moving 4 spots up in the predicted graph. So from this, we look into the actual reviews FROM gamers… (NEXT SLIDE, TALK ABOUT STEAM AND POSITIVITY RATIO).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25a4371242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25a4371242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5a4371242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5a4371242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that the user can input specific dates they would want the model to predict in. In this example, it’s more just to show that the model is accurate in predicting the genres for the games in North America.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f89d944118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f89d944118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25a43712423_0_6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25a43712423_0_6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f89d944118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f89d944118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Among Us picture here :p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89d944118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89d944118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The </a:t>
            </a:r>
            <a:r>
              <a:rPr b="1" lang="en" sz="1050">
                <a:solidFill>
                  <a:srgbClr val="202122"/>
                </a:solidFill>
                <a:highlight>
                  <a:srgbClr val="FFFFFF"/>
                </a:highlight>
              </a:rPr>
              <a:t>history of video games</a:t>
            </a:r>
            <a:r>
              <a:rPr lang="en" sz="1050">
                <a:solidFill>
                  <a:srgbClr val="202122"/>
                </a:solidFill>
                <a:highlight>
                  <a:srgbClr val="FFFFFF"/>
                </a:highlight>
              </a:rPr>
              <a:t> began in the 1950s and 1960s as </a:t>
            </a:r>
            <a:r>
              <a:rPr lang="en" sz="1050">
                <a:solidFill>
                  <a:srgbClr val="3366CC"/>
                </a:solidFill>
                <a:highlight>
                  <a:srgbClr val="FFFFFF"/>
                </a:highlight>
                <a:uFill>
                  <a:noFill/>
                </a:uFill>
                <a:hlinkClick r:id="rId2">
                  <a:extLst>
                    <a:ext uri="{A12FA001-AC4F-418D-AE19-62706E023703}">
                      <ahyp:hlinkClr val="tx"/>
                    </a:ext>
                  </a:extLst>
                </a:hlinkClick>
              </a:rPr>
              <a:t>computer scientists</a:t>
            </a:r>
            <a:r>
              <a:rPr lang="en" sz="1050">
                <a:solidFill>
                  <a:srgbClr val="202122"/>
                </a:solidFill>
                <a:highlight>
                  <a:srgbClr val="FFFFFF"/>
                </a:highlight>
              </a:rPr>
              <a:t> began designing simple games and </a:t>
            </a:r>
            <a:r>
              <a:rPr lang="en" sz="1050">
                <a:solidFill>
                  <a:srgbClr val="3366CC"/>
                </a:solidFill>
                <a:highlight>
                  <a:srgbClr val="FFFFFF"/>
                </a:highlight>
                <a:uFill>
                  <a:noFill/>
                </a:uFill>
                <a:hlinkClick r:id="rId3">
                  <a:extLst>
                    <a:ext uri="{A12FA001-AC4F-418D-AE19-62706E023703}">
                      <ahyp:hlinkClr val="tx"/>
                    </a:ext>
                  </a:extLst>
                </a:hlinkClick>
              </a:rPr>
              <a:t>simulations</a:t>
            </a:r>
            <a:r>
              <a:rPr lang="en" sz="1050">
                <a:solidFill>
                  <a:srgbClr val="202122"/>
                </a:solidFill>
                <a:highlight>
                  <a:srgbClr val="FFFFFF"/>
                </a:highlight>
              </a:rPr>
              <a:t> on </a:t>
            </a:r>
            <a:r>
              <a:rPr lang="en" sz="1050">
                <a:solidFill>
                  <a:srgbClr val="3366CC"/>
                </a:solidFill>
                <a:highlight>
                  <a:srgbClr val="FFFFFF"/>
                </a:highlight>
                <a:uFill>
                  <a:noFill/>
                </a:uFill>
                <a:hlinkClick r:id="rId4">
                  <a:extLst>
                    <a:ext uri="{A12FA001-AC4F-418D-AE19-62706E023703}">
                      <ahyp:hlinkClr val="tx"/>
                    </a:ext>
                  </a:extLst>
                </a:hlinkClick>
              </a:rPr>
              <a:t>minicomputers</a:t>
            </a:r>
            <a:r>
              <a:rPr lang="en" sz="1050">
                <a:solidFill>
                  <a:srgbClr val="202122"/>
                </a:solidFill>
                <a:highlight>
                  <a:srgbClr val="FFFFFF"/>
                </a:highlight>
              </a:rPr>
              <a:t> and </a:t>
            </a:r>
            <a:r>
              <a:rPr lang="en" sz="1050">
                <a:solidFill>
                  <a:srgbClr val="3366CC"/>
                </a:solidFill>
                <a:highlight>
                  <a:srgbClr val="FFFFFF"/>
                </a:highlight>
                <a:uFill>
                  <a:noFill/>
                </a:uFill>
                <a:hlinkClick r:id="rId5">
                  <a:extLst>
                    <a:ext uri="{A12FA001-AC4F-418D-AE19-62706E023703}">
                      <ahyp:hlinkClr val="tx"/>
                    </a:ext>
                  </a:extLst>
                </a:hlinkClick>
              </a:rPr>
              <a:t>mainframes</a:t>
            </a:r>
            <a:r>
              <a:rPr lang="en" sz="1050">
                <a:solidFill>
                  <a:srgbClr val="202122"/>
                </a:solidFill>
                <a:highlight>
                  <a:srgbClr val="FFFFFF"/>
                </a:highlight>
              </a:rPr>
              <a:t>.</a:t>
            </a:r>
            <a:endParaRPr sz="1050">
              <a:solidFill>
                <a:srgbClr val="202122"/>
              </a:solidFill>
              <a:highlight>
                <a:srgbClr val="FFFFFF"/>
              </a:highlight>
            </a:endParaRPr>
          </a:p>
          <a:p>
            <a:pPr indent="0" lvl="0" marL="0" rtl="0" algn="l">
              <a:spcBef>
                <a:spcPts val="0"/>
              </a:spcBef>
              <a:spcAft>
                <a:spcPts val="0"/>
              </a:spcAft>
              <a:buNone/>
            </a:pPr>
            <a:r>
              <a:t/>
            </a:r>
            <a:endParaRPr sz="1050">
              <a:solidFill>
                <a:srgbClr val="202122"/>
              </a:solidFill>
              <a:highlight>
                <a:srgbClr val="FFFFFF"/>
              </a:highlight>
            </a:endParaRPr>
          </a:p>
          <a:p>
            <a:pPr indent="0" lvl="0" marL="0" rtl="0" algn="l">
              <a:lnSpc>
                <a:spcPct val="115000"/>
              </a:lnSpc>
              <a:spcBef>
                <a:spcPts val="0"/>
              </a:spcBef>
              <a:spcAft>
                <a:spcPts val="0"/>
              </a:spcAft>
              <a:buNone/>
            </a:pPr>
            <a:r>
              <a:rPr b="1" lang="en" sz="1500">
                <a:solidFill>
                  <a:schemeClr val="dk1"/>
                </a:solidFill>
              </a:rPr>
              <a:t>Timeline of video games:</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rPr>
              <a:t>It’s debatable as to what exactly the first video game was, but it’s been condensed to 2: Tennis for Two in 1958 and SpaceWar! In 1960.</a:t>
            </a:r>
            <a:endParaRPr b="1" sz="1500">
              <a:solidFill>
                <a:schemeClr val="dk1"/>
              </a:solidFill>
            </a:endParaRPr>
          </a:p>
          <a:p>
            <a:pPr indent="0" lvl="0" marL="0" rtl="0" algn="l">
              <a:lnSpc>
                <a:spcPct val="115000"/>
              </a:lnSpc>
              <a:spcBef>
                <a:spcPts val="0"/>
              </a:spcBef>
              <a:spcAft>
                <a:spcPts val="0"/>
              </a:spcAft>
              <a:buNone/>
            </a:pPr>
            <a:r>
              <a:rPr lang="en" sz="1000">
                <a:solidFill>
                  <a:schemeClr val="dk1"/>
                </a:solidFill>
              </a:rPr>
              <a:t>1960s to 1980’s - video games were created to test computer programs. This was a big deal back then, because it was when computers first started getting developed. By the 70’s, video games were ready to be sold to bring home to families. Magnavox Odyssey was the first home console created (not even known at this point). By the 80’s, video games were a massive hit. We were introduced to the “Golden Age” of video games with the likes of Pac-Man and Space Invaders. This is also when American companies began losing sales due to cheap production of games with poor quality (which caused Japan to step up and start competing in the market with Nintendo).</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1990’s to 2010’s - innovation really shined during the 90’s. We were first introduced to FPS games, strategy games, and 3D graphics. Arcade games declined, but home games got a huge hit (Sony’s Playstation and GameCubes). By the 2000’s, more genres were added like music games (Guitar Hero) and role-play games like Animal Crossing. This was also when MOBILE GAMES became a huge thing, especially for Asia. By the 2010’s, more controllers and consoles were added for all major companies such as Xbox 360 and Nintendo Wiis.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2010 to present - As video games move forward closer to the present, modern games now are a lot more lifelike than their older counterparts. There are a lot of photorealistic graphics now and a lot of the popular games usually focus on teamwork based strategy games or action games with complex stories in them.</a:t>
            </a:r>
            <a:endParaRPr sz="1000">
              <a:solidFill>
                <a:schemeClr val="dk1"/>
              </a:solidFill>
            </a:endParaRPr>
          </a:p>
          <a:p>
            <a:pPr indent="0" lvl="0" marL="0" rtl="0" algn="l">
              <a:spcBef>
                <a:spcPts val="0"/>
              </a:spcBef>
              <a:spcAft>
                <a:spcPts val="0"/>
              </a:spcAft>
              <a:buNone/>
            </a:pPr>
            <a:r>
              <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1990’s to 2010’s - innovation really shined during the 90’s. We were first introduced to FPS games, strategy games, and 3D graphics. Arcade games declined, but home games got a huge hit (Sony’s Playstation and GameCubes). By the 2000’s, more genres were added like music games (Guitar Hero) and role-play games like Animal Crossing. This was also when MOBILE GAMES became a huge thing, especially for Asia. By the 2010’s, more controllers and consoles were added for all major companies such as Xbox 360 and Nintendo Wiis.</a:t>
            </a:r>
            <a:endParaRPr sz="1000">
              <a:solidFill>
                <a:schemeClr val="dk1"/>
              </a:solidFill>
            </a:endParaRPr>
          </a:p>
          <a:p>
            <a:pPr indent="0" lvl="0" marL="0" rtl="0" algn="l">
              <a:spcBef>
                <a:spcPts val="0"/>
              </a:spcBef>
              <a:spcAft>
                <a:spcPts val="0"/>
              </a:spcAft>
              <a:buNone/>
            </a:pPr>
            <a:r>
              <a:t/>
            </a:r>
            <a:endParaRPr b="1"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2010 to present - As video games move forward closer to the present, modern games now are a lot more lifelike than their older counterparts. There are a lot of photorealistic graphics now and a lot of the popular games usually focus on teamwork based strategy games or action games with complex stories in them.</a:t>
            </a:r>
            <a:endParaRPr sz="1000">
              <a:solidFill>
                <a:schemeClr val="dk1"/>
              </a:solidFill>
            </a:endParaRPr>
          </a:p>
          <a:p>
            <a:pPr indent="0" lvl="0" marL="0" rtl="0" algn="l">
              <a:spcBef>
                <a:spcPts val="0"/>
              </a:spcBef>
              <a:spcAft>
                <a:spcPts val="0"/>
              </a:spcAft>
              <a:buNone/>
            </a:pPr>
            <a:r>
              <a:t/>
            </a:r>
            <a:endParaRPr b="1" sz="15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a82a2a3d9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5a82a2a3d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this graph, we can see the older generations such as Baby Boomers and Gen X-ers are more “casual gamers”, with 66% of Baby Boomers and 38% of Gen X-ers compared to the 19% and 16% of millennials and Gen Z-ers. As we move further below though, it’s clear that more Millennials and Gen Z-ers are regular players and game fans compared to their older counterparts.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5a82a2a3d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5a82a2a3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https://www.visualcapitalist.com/50-years-gaming-history-revenue-stream/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5af34d190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5af34d190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5af34d19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5af34d19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5ae90603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5ae90603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93849"/>
                </a:solidFill>
                <a:highlight>
                  <a:srgbClr val="FFFFFF"/>
                </a:highlight>
                <a:latin typeface="Montserrat"/>
                <a:ea typeface="Montserrat"/>
                <a:cs typeface="Montserrat"/>
                <a:sym typeface="Montserrat"/>
              </a:rPr>
              <a:t>Over 82% of Southeast Asia's urban online population is a gamer, and mobile gaming outnumbers PC and console games by a wide margin. - </a:t>
            </a:r>
            <a:r>
              <a:rPr lang="en" sz="1200" u="sng">
                <a:solidFill>
                  <a:schemeClr val="hlink"/>
                </a:solidFill>
                <a:highlight>
                  <a:srgbClr val="FFFFFF"/>
                </a:highlight>
                <a:latin typeface="Montserrat"/>
                <a:ea typeface="Montserrat"/>
                <a:cs typeface="Montserrat"/>
                <a:sym typeface="Montserrat"/>
                <a:hlinkClick r:id="rId2"/>
              </a:rPr>
              <a:t>https://www.globenewswire.com/en/news-release/2023/04/25/2653602/28124/en/Southeast-Asia-Gaming-Market-Report-2023-Rising-Popularity-of-Smartphones-and-5G-Technology-is-Expected-to-Boost-Growth.html#:~:text=Over%2082%25%20of%20Southeast%20Asia's,games%20by%20a%20wide%20margin</a:t>
            </a:r>
            <a:r>
              <a:rPr lang="en" sz="1200">
                <a:solidFill>
                  <a:srgbClr val="293849"/>
                </a:solidFill>
                <a:highlight>
                  <a:srgbClr val="FFFFFF"/>
                </a:highlight>
                <a:latin typeface="Montserrat"/>
                <a:ea typeface="Montserrat"/>
                <a:cs typeface="Montserrat"/>
                <a:sym typeface="Montserrat"/>
              </a:rPr>
              <a:t>.</a:t>
            </a:r>
            <a:endParaRPr sz="1200">
              <a:solidFill>
                <a:srgbClr val="293849"/>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200">
                <a:solidFill>
                  <a:srgbClr val="293849"/>
                </a:solidFill>
                <a:highlight>
                  <a:srgbClr val="FFFFFF"/>
                </a:highlight>
                <a:latin typeface="Montserrat"/>
                <a:ea typeface="Montserrat"/>
                <a:cs typeface="Montserrat"/>
                <a:sym typeface="Montserrat"/>
              </a:rPr>
              <a:t>Malaysia, Thailand, Vietnam, Indonesia, Singapore, and the Philippines are Southeast Asia's six most important mobile gaming markets.</a:t>
            </a:r>
            <a:endParaRPr sz="1200">
              <a:solidFill>
                <a:srgbClr val="293849"/>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2100"/>
              </a:spcAft>
              <a:buNone/>
            </a:pPr>
            <a:r>
              <a:rPr lang="en" sz="1200">
                <a:solidFill>
                  <a:srgbClr val="293849"/>
                </a:solidFill>
                <a:highlight>
                  <a:srgbClr val="FFFFFF"/>
                </a:highlight>
                <a:latin typeface="Montserrat"/>
                <a:ea typeface="Montserrat"/>
                <a:cs typeface="Montserrat"/>
                <a:sym typeface="Montserrat"/>
              </a:rPr>
              <a:t>The availability of a free-to-play option is one of the primary drivers of mobile gaming when compared to personal computers. The introduction of cloud-based mobile gaming may accelerate this trend. – a big </a:t>
            </a:r>
            <a:r>
              <a:rPr lang="en" sz="1200">
                <a:solidFill>
                  <a:srgbClr val="293849"/>
                </a:solidFill>
                <a:highlight>
                  <a:srgbClr val="FFFFFF"/>
                </a:highlight>
                <a:latin typeface="Montserrat"/>
                <a:ea typeface="Montserrat"/>
                <a:cs typeface="Montserrat"/>
                <a:sym typeface="Montserrat"/>
              </a:rPr>
              <a:t>contributor</a:t>
            </a:r>
            <a:r>
              <a:rPr lang="en" sz="1200">
                <a:solidFill>
                  <a:srgbClr val="293849"/>
                </a:solidFill>
                <a:highlight>
                  <a:srgbClr val="FFFFFF"/>
                </a:highlight>
                <a:latin typeface="Montserrat"/>
                <a:ea typeface="Montserrat"/>
                <a:cs typeface="Montserrat"/>
                <a:sym typeface="Montserrat"/>
              </a:rPr>
              <a:t> as to why mobile games are so popular in Asia is due to financial constraints!</a:t>
            </a:r>
            <a:endParaRPr sz="1200">
              <a:solidFill>
                <a:srgbClr val="293849"/>
              </a:solidFill>
              <a:highlight>
                <a:srgbClr val="FFFFFF"/>
              </a:highlight>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5a437124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5a437124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FFA7BB"/>
              </a:buClr>
              <a:buSzPts val="2300"/>
              <a:buFont typeface="Anaheim"/>
              <a:buChar char="●"/>
            </a:pPr>
            <a:r>
              <a:rPr b="1" lang="en" sz="2300">
                <a:solidFill>
                  <a:srgbClr val="FFA7BB"/>
                </a:solidFill>
                <a:latin typeface="Anaheim"/>
                <a:ea typeface="Anaheim"/>
                <a:cs typeface="Anaheim"/>
                <a:sym typeface="Anaheim"/>
              </a:rPr>
              <a:t>100% distribution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0" name="Google Shape;10;p2"/>
          <p:cNvSpPr/>
          <p:nvPr/>
        </p:nvSpPr>
        <p:spPr>
          <a:xfrm rot="-1582772">
            <a:off x="8399782" y="3146985"/>
            <a:ext cx="905187" cy="265028"/>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89671" y="-7722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2" name="Google Shape;12;p2"/>
          <p:cNvSpPr/>
          <p:nvPr/>
        </p:nvSpPr>
        <p:spPr>
          <a:xfrm rot="126079">
            <a:off x="394117" y="129200"/>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7079738">
            <a:off x="184591" y="85863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346047">
            <a:off x="3370099" y="459732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07837" y="400550"/>
            <a:ext cx="524556" cy="44686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2549037">
            <a:off x="390141" y="4438435"/>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713100" y="2238454"/>
            <a:ext cx="4215300" cy="1038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5200"/>
              <a:buNone/>
              <a:defRPr sz="5200">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2" name="Google Shape;22;p2"/>
          <p:cNvSpPr txBox="1"/>
          <p:nvPr>
            <p:ph idx="1" type="subTitle"/>
          </p:nvPr>
        </p:nvSpPr>
        <p:spPr>
          <a:xfrm>
            <a:off x="713125" y="3277150"/>
            <a:ext cx="4215300" cy="61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 name="Google Shape;23;p2"/>
          <p:cNvSpPr txBox="1"/>
          <p:nvPr>
            <p:ph idx="2" type="ctrTitle"/>
          </p:nvPr>
        </p:nvSpPr>
        <p:spPr>
          <a:xfrm>
            <a:off x="713100" y="1255550"/>
            <a:ext cx="4215300" cy="982800"/>
          </a:xfrm>
          <a:prstGeom prst="rect">
            <a:avLst/>
          </a:prstGeom>
        </p:spPr>
        <p:txBody>
          <a:bodyPr anchorCtr="0" anchor="ctr" bIns="91425" lIns="91425" spcFirstLastPara="1" rIns="91425" wrap="square" tIns="365750">
            <a:noAutofit/>
          </a:bodyPr>
          <a:lstStyle>
            <a:lvl1pPr lvl="0" rtl="0" algn="l">
              <a:spcBef>
                <a:spcPts val="0"/>
              </a:spcBef>
              <a:spcAft>
                <a:spcPts val="0"/>
              </a:spcAft>
              <a:buSzPts val="5200"/>
              <a:buNone/>
              <a:defRPr sz="6100">
                <a:solidFill>
                  <a:schemeClr val="dk2"/>
                </a:solidFill>
                <a:latin typeface="Press Start 2P"/>
                <a:ea typeface="Press Start 2P"/>
                <a:cs typeface="Press Start 2P"/>
                <a:sym typeface="Press Start 2P"/>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120" name="Shape 120"/>
        <p:cNvGrpSpPr/>
        <p:nvPr/>
      </p:nvGrpSpPr>
      <p:grpSpPr>
        <a:xfrm>
          <a:off x="0" y="0"/>
          <a:ext cx="0" cy="0"/>
          <a:chOff x="0" y="0"/>
          <a:chExt cx="0" cy="0"/>
        </a:xfrm>
      </p:grpSpPr>
      <p:sp>
        <p:nvSpPr>
          <p:cNvPr id="121" name="Google Shape;121;p11"/>
          <p:cNvSpPr txBox="1"/>
          <p:nvPr>
            <p:ph hasCustomPrompt="1" type="title"/>
          </p:nvPr>
        </p:nvSpPr>
        <p:spPr>
          <a:xfrm>
            <a:off x="998550" y="2005275"/>
            <a:ext cx="7146900" cy="11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000">
                <a:solidFill>
                  <a:schemeClr val="accent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22" name="Google Shape;122;p11"/>
          <p:cNvSpPr txBox="1"/>
          <p:nvPr>
            <p:ph idx="1" type="subTitle"/>
          </p:nvPr>
        </p:nvSpPr>
        <p:spPr>
          <a:xfrm>
            <a:off x="998550" y="3142600"/>
            <a:ext cx="7146900" cy="34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23" name="Google Shape;123;p11"/>
          <p:cNvSpPr/>
          <p:nvPr/>
        </p:nvSpPr>
        <p:spPr>
          <a:xfrm rot="10800000">
            <a:off x="-398109" y="2350024"/>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124" name="Google Shape;124;p11"/>
          <p:cNvSpPr/>
          <p:nvPr/>
        </p:nvSpPr>
        <p:spPr>
          <a:xfrm>
            <a:off x="-557934" y="-131760"/>
            <a:ext cx="4245925" cy="1704500"/>
          </a:xfrm>
          <a:custGeom>
            <a:rect b="b" l="l" r="r" t="t"/>
            <a:pathLst>
              <a:path extrusionOk="0" h="68180" w="169837">
                <a:moveTo>
                  <a:pt x="10344" y="66643"/>
                </a:moveTo>
                <a:cubicBezTo>
                  <a:pt x="14416" y="73676"/>
                  <a:pt x="26527" y="54683"/>
                  <a:pt x="37551" y="47766"/>
                </a:cubicBezTo>
                <a:cubicBezTo>
                  <a:pt x="48575" y="40849"/>
                  <a:pt x="59551" y="30878"/>
                  <a:pt x="76486" y="25140"/>
                </a:cubicBezTo>
                <a:cubicBezTo>
                  <a:pt x="93421" y="19402"/>
                  <a:pt x="124807" y="16915"/>
                  <a:pt x="139162" y="13340"/>
                </a:cubicBezTo>
                <a:cubicBezTo>
                  <a:pt x="153517" y="9765"/>
                  <a:pt x="183625" y="4986"/>
                  <a:pt x="162618" y="3690"/>
                </a:cubicBezTo>
                <a:cubicBezTo>
                  <a:pt x="141611" y="2394"/>
                  <a:pt x="38498" y="-4926"/>
                  <a:pt x="13119" y="5566"/>
                </a:cubicBezTo>
                <a:cubicBezTo>
                  <a:pt x="-12260" y="16058"/>
                  <a:pt x="6272" y="59610"/>
                  <a:pt x="10344" y="66643"/>
                </a:cubicBezTo>
                <a:close/>
              </a:path>
            </a:pathLst>
          </a:custGeom>
          <a:solidFill>
            <a:schemeClr val="lt2"/>
          </a:solidFill>
          <a:ln>
            <a:noFill/>
          </a:ln>
        </p:spPr>
      </p:sp>
      <p:sp>
        <p:nvSpPr>
          <p:cNvPr id="125" name="Google Shape;125;p11"/>
          <p:cNvSpPr/>
          <p:nvPr/>
        </p:nvSpPr>
        <p:spPr>
          <a:xfrm flipH="1" rot="10800000">
            <a:off x="1969556" y="99961"/>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flipH="1" rot="10562527">
            <a:off x="3371054" y="4668161"/>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rot="-7745654">
            <a:off x="228956" y="4342205"/>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flipH="1" rot="-1032377">
            <a:off x="197773" y="839277"/>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flipH="1" rot="10800000">
            <a:off x="5182408" y="41530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rot="-4015505">
            <a:off x="7087598" y="4763177"/>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flipH="1" rot="-9621404">
            <a:off x="7911849" y="445614"/>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flipH="1" rot="10800000">
            <a:off x="8676958" y="3204632"/>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3" name="Shape 1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4" name="Shape 134"/>
        <p:cNvGrpSpPr/>
        <p:nvPr/>
      </p:nvGrpSpPr>
      <p:grpSpPr>
        <a:xfrm>
          <a:off x="0" y="0"/>
          <a:ext cx="0" cy="0"/>
          <a:chOff x="0" y="0"/>
          <a:chExt cx="0" cy="0"/>
        </a:xfrm>
      </p:grpSpPr>
      <p:sp>
        <p:nvSpPr>
          <p:cNvPr id="135" name="Google Shape;135;p13"/>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136" name="Google Shape;136;p13"/>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137" name="Google Shape;137;p13"/>
          <p:cNvSpPr/>
          <p:nvPr/>
        </p:nvSpPr>
        <p:spPr>
          <a:xfrm>
            <a:off x="135926" y="905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1606875">
            <a:off x="632815" y="26965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281910">
            <a:off x="8563991" y="46102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rot="-9177506">
            <a:off x="8794215" y="10369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rot="-4499985">
            <a:off x="8663961"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9177506">
            <a:off x="66340" y="4173422"/>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txBox="1"/>
          <p:nvPr>
            <p:ph type="title"/>
          </p:nvPr>
        </p:nvSpPr>
        <p:spPr>
          <a:xfrm>
            <a:off x="7200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13"/>
          <p:cNvSpPr txBox="1"/>
          <p:nvPr>
            <p:ph hasCustomPrompt="1" idx="2" type="title"/>
          </p:nvPr>
        </p:nvSpPr>
        <p:spPr>
          <a:xfrm>
            <a:off x="11061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46" name="Google Shape;146;p13"/>
          <p:cNvSpPr txBox="1"/>
          <p:nvPr>
            <p:ph idx="1" type="subTitle"/>
          </p:nvPr>
        </p:nvSpPr>
        <p:spPr>
          <a:xfrm>
            <a:off x="7200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7" name="Google Shape;147;p13"/>
          <p:cNvSpPr txBox="1"/>
          <p:nvPr>
            <p:ph idx="3" type="title"/>
          </p:nvPr>
        </p:nvSpPr>
        <p:spPr>
          <a:xfrm>
            <a:off x="357225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8" name="Google Shape;148;p13"/>
          <p:cNvSpPr txBox="1"/>
          <p:nvPr>
            <p:ph hasCustomPrompt="1" idx="4" type="title"/>
          </p:nvPr>
        </p:nvSpPr>
        <p:spPr>
          <a:xfrm>
            <a:off x="395835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49" name="Google Shape;149;p13"/>
          <p:cNvSpPr txBox="1"/>
          <p:nvPr>
            <p:ph idx="5" type="subTitle"/>
          </p:nvPr>
        </p:nvSpPr>
        <p:spPr>
          <a:xfrm>
            <a:off x="357225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0" name="Google Shape;150;p13"/>
          <p:cNvSpPr txBox="1"/>
          <p:nvPr>
            <p:ph idx="6" type="title"/>
          </p:nvPr>
        </p:nvSpPr>
        <p:spPr>
          <a:xfrm>
            <a:off x="6424500" y="1902475"/>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1" name="Google Shape;151;p13"/>
          <p:cNvSpPr txBox="1"/>
          <p:nvPr>
            <p:ph hasCustomPrompt="1" idx="7" type="title"/>
          </p:nvPr>
        </p:nvSpPr>
        <p:spPr>
          <a:xfrm>
            <a:off x="6810600" y="14837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52" name="Google Shape;152;p13"/>
          <p:cNvSpPr txBox="1"/>
          <p:nvPr>
            <p:ph idx="8" type="subTitle"/>
          </p:nvPr>
        </p:nvSpPr>
        <p:spPr>
          <a:xfrm>
            <a:off x="6424500" y="2315275"/>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3" name="Google Shape;153;p13"/>
          <p:cNvSpPr txBox="1"/>
          <p:nvPr>
            <p:ph idx="9" type="title"/>
          </p:nvPr>
        </p:nvSpPr>
        <p:spPr>
          <a:xfrm>
            <a:off x="7200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13"/>
          <p:cNvSpPr txBox="1"/>
          <p:nvPr>
            <p:ph hasCustomPrompt="1" idx="13" type="title"/>
          </p:nvPr>
        </p:nvSpPr>
        <p:spPr>
          <a:xfrm>
            <a:off x="11061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55" name="Google Shape;155;p13"/>
          <p:cNvSpPr txBox="1"/>
          <p:nvPr>
            <p:ph idx="14" type="subTitle"/>
          </p:nvPr>
        </p:nvSpPr>
        <p:spPr>
          <a:xfrm>
            <a:off x="7200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6" name="Google Shape;156;p13"/>
          <p:cNvSpPr txBox="1"/>
          <p:nvPr>
            <p:ph idx="15" type="title"/>
          </p:nvPr>
        </p:nvSpPr>
        <p:spPr>
          <a:xfrm>
            <a:off x="357225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13"/>
          <p:cNvSpPr txBox="1"/>
          <p:nvPr>
            <p:ph hasCustomPrompt="1" idx="16" type="title"/>
          </p:nvPr>
        </p:nvSpPr>
        <p:spPr>
          <a:xfrm>
            <a:off x="395835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58" name="Google Shape;158;p13"/>
          <p:cNvSpPr txBox="1"/>
          <p:nvPr>
            <p:ph idx="17" type="subTitle"/>
          </p:nvPr>
        </p:nvSpPr>
        <p:spPr>
          <a:xfrm>
            <a:off x="357225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9" name="Google Shape;159;p13"/>
          <p:cNvSpPr txBox="1"/>
          <p:nvPr>
            <p:ph idx="18" type="title"/>
          </p:nvPr>
        </p:nvSpPr>
        <p:spPr>
          <a:xfrm>
            <a:off x="6424500" y="3778450"/>
            <a:ext cx="1999500" cy="41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13"/>
          <p:cNvSpPr txBox="1"/>
          <p:nvPr>
            <p:ph hasCustomPrompt="1" idx="19" type="title"/>
          </p:nvPr>
        </p:nvSpPr>
        <p:spPr>
          <a:xfrm>
            <a:off x="6810600" y="3369800"/>
            <a:ext cx="12273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61" name="Google Shape;161;p13"/>
          <p:cNvSpPr txBox="1"/>
          <p:nvPr>
            <p:ph idx="20" type="subTitle"/>
          </p:nvPr>
        </p:nvSpPr>
        <p:spPr>
          <a:xfrm>
            <a:off x="6424500" y="4191300"/>
            <a:ext cx="1999500" cy="41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2" name="Google Shape;162;p13"/>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163" name="Shape 163"/>
        <p:cNvGrpSpPr/>
        <p:nvPr/>
      </p:nvGrpSpPr>
      <p:grpSpPr>
        <a:xfrm>
          <a:off x="0" y="0"/>
          <a:ext cx="0" cy="0"/>
          <a:chOff x="0" y="0"/>
          <a:chExt cx="0" cy="0"/>
        </a:xfrm>
      </p:grpSpPr>
      <p:sp>
        <p:nvSpPr>
          <p:cNvPr id="164" name="Google Shape;164;p14"/>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165" name="Google Shape;165;p14"/>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66" name="Google Shape;166;p14"/>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txBox="1"/>
          <p:nvPr>
            <p:ph type="title"/>
          </p:nvPr>
        </p:nvSpPr>
        <p:spPr>
          <a:xfrm>
            <a:off x="1950900" y="3083550"/>
            <a:ext cx="5242200" cy="45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600">
                <a:solidFill>
                  <a:schemeClr val="accen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 name="Google Shape;177;p14"/>
          <p:cNvSpPr txBox="1"/>
          <p:nvPr>
            <p:ph idx="1" type="subTitle"/>
          </p:nvPr>
        </p:nvSpPr>
        <p:spPr>
          <a:xfrm>
            <a:off x="1950900" y="1605150"/>
            <a:ext cx="5242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solidFill>
                  <a:schemeClr val="lt1"/>
                </a:solidFill>
              </a:defRPr>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178" name="Google Shape;178;p14"/>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9" name="Shape 179"/>
        <p:cNvGrpSpPr/>
        <p:nvPr/>
      </p:nvGrpSpPr>
      <p:grpSpPr>
        <a:xfrm>
          <a:off x="0" y="0"/>
          <a:ext cx="0" cy="0"/>
          <a:chOff x="0" y="0"/>
          <a:chExt cx="0" cy="0"/>
        </a:xfrm>
      </p:grpSpPr>
      <p:sp>
        <p:nvSpPr>
          <p:cNvPr id="180" name="Google Shape;180;p15"/>
          <p:cNvSpPr/>
          <p:nvPr/>
        </p:nvSpPr>
        <p:spPr>
          <a:xfrm>
            <a:off x="5492091" y="38311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accent3"/>
          </a:solidFill>
          <a:ln>
            <a:noFill/>
          </a:ln>
        </p:spPr>
      </p:sp>
      <p:sp>
        <p:nvSpPr>
          <p:cNvPr id="181" name="Google Shape;181;p15"/>
          <p:cNvSpPr/>
          <p:nvPr/>
        </p:nvSpPr>
        <p:spPr>
          <a:xfrm flipH="1">
            <a:off x="6844403" y="48744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flipH="1" rot="9767623">
            <a:off x="8803156" y="41192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rot="10800000">
            <a:off x="-1793010" y="-6085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84" name="Google Shape;184;p15"/>
          <p:cNvSpPr/>
          <p:nvPr/>
        </p:nvSpPr>
        <p:spPr>
          <a:xfrm rot="8589778">
            <a:off x="1764806" y="314185"/>
            <a:ext cx="1201749"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rot="10800000">
            <a:off x="3860905" y="83114"/>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rot="7472203">
            <a:off x="310050" y="65779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rot="-6137642">
            <a:off x="86611" y="449429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txBox="1"/>
          <p:nvPr>
            <p:ph type="title"/>
          </p:nvPr>
        </p:nvSpPr>
        <p:spPr>
          <a:xfrm>
            <a:off x="720000" y="1221688"/>
            <a:ext cx="3954300" cy="1695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15"/>
          <p:cNvSpPr txBox="1"/>
          <p:nvPr>
            <p:ph idx="1" type="subTitle"/>
          </p:nvPr>
        </p:nvSpPr>
        <p:spPr>
          <a:xfrm>
            <a:off x="720000" y="2917113"/>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0" name="Shape 190"/>
        <p:cNvGrpSpPr/>
        <p:nvPr/>
      </p:nvGrpSpPr>
      <p:grpSpPr>
        <a:xfrm>
          <a:off x="0" y="0"/>
          <a:ext cx="0" cy="0"/>
          <a:chOff x="0" y="0"/>
          <a:chExt cx="0" cy="0"/>
        </a:xfrm>
      </p:grpSpPr>
      <p:sp>
        <p:nvSpPr>
          <p:cNvPr id="191" name="Google Shape;191;p16"/>
          <p:cNvSpPr/>
          <p:nvPr/>
        </p:nvSpPr>
        <p:spPr>
          <a:xfrm rot="10800000">
            <a:off x="-112126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accent3"/>
          </a:solidFill>
          <a:ln>
            <a:noFill/>
          </a:ln>
        </p:spPr>
      </p:sp>
      <p:sp>
        <p:nvSpPr>
          <p:cNvPr id="192" name="Google Shape;192;p16"/>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flipH="1" rot="-9255318">
            <a:off x="1058401" y="454030"/>
            <a:ext cx="1201748" cy="450423"/>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flipH="1" rot="10800000">
            <a:off x="8741726" y="3992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flipH="1" rot="-7472203">
            <a:off x="3401553" y="72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flipH="1" rot="10800000">
            <a:off x="1944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flipH="1" rot="9361200">
            <a:off x="6556328" y="352323"/>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6252699" y="471737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txBox="1"/>
          <p:nvPr>
            <p:ph type="title"/>
          </p:nvPr>
        </p:nvSpPr>
        <p:spPr>
          <a:xfrm>
            <a:off x="720000" y="17551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1" name="Google Shape;201;p16"/>
          <p:cNvSpPr txBox="1"/>
          <p:nvPr>
            <p:ph idx="1" type="subTitle"/>
          </p:nvPr>
        </p:nvSpPr>
        <p:spPr>
          <a:xfrm>
            <a:off x="720000" y="2327850"/>
            <a:ext cx="2996700" cy="1060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02" name="Shape 202"/>
        <p:cNvGrpSpPr/>
        <p:nvPr/>
      </p:nvGrpSpPr>
      <p:grpSpPr>
        <a:xfrm>
          <a:off x="0" y="0"/>
          <a:ext cx="0" cy="0"/>
          <a:chOff x="0" y="0"/>
          <a:chExt cx="0" cy="0"/>
        </a:xfrm>
      </p:grpSpPr>
      <p:sp>
        <p:nvSpPr>
          <p:cNvPr id="203" name="Google Shape;203;p17"/>
          <p:cNvSpPr/>
          <p:nvPr/>
        </p:nvSpPr>
        <p:spPr>
          <a:xfrm>
            <a:off x="-1631871"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04" name="Google Shape;204;p17"/>
          <p:cNvSpPr/>
          <p:nvPr/>
        </p:nvSpPr>
        <p:spPr>
          <a:xfrm flipH="1">
            <a:off x="6361179"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05" name="Google Shape;205;p17"/>
          <p:cNvSpPr/>
          <p:nvPr/>
        </p:nvSpPr>
        <p:spPr>
          <a:xfrm flipH="1">
            <a:off x="735608"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flipH="1" rot="5399845">
            <a:off x="-55120" y="1082775"/>
            <a:ext cx="750030"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flipH="1">
            <a:off x="7627395"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rot="4500039">
            <a:off x="8668430"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txBox="1"/>
          <p:nvPr>
            <p:ph idx="1" type="body"/>
          </p:nvPr>
        </p:nvSpPr>
        <p:spPr>
          <a:xfrm>
            <a:off x="713100" y="2743500"/>
            <a:ext cx="3678300" cy="18606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10" name="Google Shape;210;p17"/>
          <p:cNvSpPr txBox="1"/>
          <p:nvPr>
            <p:ph idx="2" type="body"/>
          </p:nvPr>
        </p:nvSpPr>
        <p:spPr>
          <a:xfrm>
            <a:off x="4752525" y="2258950"/>
            <a:ext cx="3678300" cy="2345100"/>
          </a:xfrm>
          <a:prstGeom prst="rect">
            <a:avLst/>
          </a:prstGeom>
        </p:spPr>
        <p:txBody>
          <a:bodyPr anchorCtr="0" anchor="b" bIns="91425" lIns="91425" spcFirstLastPara="1" rIns="91425" wrap="square" tIns="91425">
            <a:noAutofit/>
          </a:bodyPr>
          <a:lstStyle>
            <a:lvl1pPr indent="-330200" lvl="0" marL="457200" rtl="0">
              <a:lnSpc>
                <a:spcPct val="100000"/>
              </a:lnSpc>
              <a:spcBef>
                <a:spcPts val="0"/>
              </a:spcBef>
              <a:spcAft>
                <a:spcPts val="0"/>
              </a:spcAft>
              <a:buClr>
                <a:schemeClr val="dk2"/>
              </a:buClr>
              <a:buSzPts val="1600"/>
              <a:buFont typeface="Press Start 2P"/>
              <a:buChar char="●"/>
              <a:defRPr sz="1600">
                <a:solidFill>
                  <a:schemeClr val="dk2"/>
                </a:solidFill>
                <a:latin typeface="Press Start 2P"/>
                <a:ea typeface="Press Start 2P"/>
                <a:cs typeface="Press Start 2P"/>
                <a:sym typeface="Press Start 2P"/>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11" name="Google Shape;211;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2" name="Shape 212"/>
        <p:cNvGrpSpPr/>
        <p:nvPr/>
      </p:nvGrpSpPr>
      <p:grpSpPr>
        <a:xfrm>
          <a:off x="0" y="0"/>
          <a:ext cx="0" cy="0"/>
          <a:chOff x="0" y="0"/>
          <a:chExt cx="0" cy="0"/>
        </a:xfrm>
      </p:grpSpPr>
      <p:sp>
        <p:nvSpPr>
          <p:cNvPr id="213" name="Google Shape;213;p18"/>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14" name="Google Shape;214;p18"/>
          <p:cNvSpPr/>
          <p:nvPr/>
        </p:nvSpPr>
        <p:spPr>
          <a:xfrm flipH="1" rot="7205836">
            <a:off x="8553951" y="756864"/>
            <a:ext cx="750014"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flipH="1" rot="-2283227">
            <a:off x="8397155" y="140484"/>
            <a:ext cx="164100" cy="331326"/>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flipH="1" rot="10800000">
            <a:off x="-851421" y="337024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17" name="Google Shape;217;p18"/>
          <p:cNvSpPr/>
          <p:nvPr/>
        </p:nvSpPr>
        <p:spPr>
          <a:xfrm>
            <a:off x="171776" y="43646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rot="-8976492">
            <a:off x="1015679" y="4511249"/>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flipH="1" rot="-4499991">
            <a:off x="8559983" y="1633368"/>
            <a:ext cx="325665" cy="277435"/>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rot="6637955">
            <a:off x="185968" y="3247800"/>
            <a:ext cx="164101"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2" name="Google Shape;222;p18"/>
          <p:cNvSpPr txBox="1"/>
          <p:nvPr>
            <p:ph idx="2" type="title"/>
          </p:nvPr>
        </p:nvSpPr>
        <p:spPr>
          <a:xfrm>
            <a:off x="720000"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3" name="Google Shape;223;p18"/>
          <p:cNvSpPr txBox="1"/>
          <p:nvPr>
            <p:ph idx="1" type="subTitle"/>
          </p:nvPr>
        </p:nvSpPr>
        <p:spPr>
          <a:xfrm>
            <a:off x="720002"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4" name="Google Shape;224;p18"/>
          <p:cNvSpPr txBox="1"/>
          <p:nvPr>
            <p:ph idx="3" type="title"/>
          </p:nvPr>
        </p:nvSpPr>
        <p:spPr>
          <a:xfrm>
            <a:off x="3528600" y="284300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5" name="Google Shape;225;p18"/>
          <p:cNvSpPr txBox="1"/>
          <p:nvPr>
            <p:ph idx="4" type="subTitle"/>
          </p:nvPr>
        </p:nvSpPr>
        <p:spPr>
          <a:xfrm>
            <a:off x="3528597"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18"/>
          <p:cNvSpPr txBox="1"/>
          <p:nvPr>
            <p:ph idx="5" type="title"/>
          </p:nvPr>
        </p:nvSpPr>
        <p:spPr>
          <a:xfrm>
            <a:off x="6337197" y="2843050"/>
            <a:ext cx="2086800" cy="37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18"/>
          <p:cNvSpPr txBox="1"/>
          <p:nvPr>
            <p:ph idx="6" type="subTitle"/>
          </p:nvPr>
        </p:nvSpPr>
        <p:spPr>
          <a:xfrm>
            <a:off x="6337198" y="321385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8" name="Shape 228"/>
        <p:cNvGrpSpPr/>
        <p:nvPr/>
      </p:nvGrpSpPr>
      <p:grpSpPr>
        <a:xfrm>
          <a:off x="0" y="0"/>
          <a:ext cx="0" cy="0"/>
          <a:chOff x="0" y="0"/>
          <a:chExt cx="0" cy="0"/>
        </a:xfrm>
      </p:grpSpPr>
      <p:sp>
        <p:nvSpPr>
          <p:cNvPr id="229" name="Google Shape;229;p19"/>
          <p:cNvSpPr/>
          <p:nvPr/>
        </p:nvSpPr>
        <p:spPr>
          <a:xfrm>
            <a:off x="-789671" y="-70744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30" name="Google Shape;230;p19"/>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31" name="Google Shape;231;p19"/>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flipH="1" rot="-4499985">
            <a:off x="498386" y="478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rot="6700042">
            <a:off x="254790" y="91529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9" name="Google Shape;239;p19"/>
          <p:cNvSpPr txBox="1"/>
          <p:nvPr>
            <p:ph idx="2" type="title"/>
          </p:nvPr>
        </p:nvSpPr>
        <p:spPr>
          <a:xfrm>
            <a:off x="2030738"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19"/>
          <p:cNvSpPr txBox="1"/>
          <p:nvPr>
            <p:ph idx="1" type="subTitle"/>
          </p:nvPr>
        </p:nvSpPr>
        <p:spPr>
          <a:xfrm>
            <a:off x="2030738"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1" name="Google Shape;241;p19"/>
          <p:cNvSpPr txBox="1"/>
          <p:nvPr>
            <p:ph idx="3" type="title"/>
          </p:nvPr>
        </p:nvSpPr>
        <p:spPr>
          <a:xfrm>
            <a:off x="6309241" y="17712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19"/>
          <p:cNvSpPr txBox="1"/>
          <p:nvPr>
            <p:ph idx="4" type="subTitle"/>
          </p:nvPr>
        </p:nvSpPr>
        <p:spPr>
          <a:xfrm>
            <a:off x="6309239" y="22047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3" name="Google Shape;243;p19"/>
          <p:cNvSpPr txBox="1"/>
          <p:nvPr>
            <p:ph idx="5" type="title"/>
          </p:nvPr>
        </p:nvSpPr>
        <p:spPr>
          <a:xfrm>
            <a:off x="2030738" y="3204650"/>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 name="Google Shape;244;p19"/>
          <p:cNvSpPr txBox="1"/>
          <p:nvPr>
            <p:ph idx="6" type="subTitle"/>
          </p:nvPr>
        </p:nvSpPr>
        <p:spPr>
          <a:xfrm>
            <a:off x="20307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5" name="Google Shape;245;p19"/>
          <p:cNvSpPr txBox="1"/>
          <p:nvPr>
            <p:ph idx="7" type="title"/>
          </p:nvPr>
        </p:nvSpPr>
        <p:spPr>
          <a:xfrm>
            <a:off x="6309238" y="3204675"/>
            <a:ext cx="19782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19"/>
          <p:cNvSpPr txBox="1"/>
          <p:nvPr>
            <p:ph idx="8" type="subTitle"/>
          </p:nvPr>
        </p:nvSpPr>
        <p:spPr>
          <a:xfrm>
            <a:off x="6309238" y="3638175"/>
            <a:ext cx="19782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47" name="Shape 247"/>
        <p:cNvGrpSpPr/>
        <p:nvPr/>
      </p:nvGrpSpPr>
      <p:grpSpPr>
        <a:xfrm>
          <a:off x="0" y="0"/>
          <a:ext cx="0" cy="0"/>
          <a:chOff x="0" y="0"/>
          <a:chExt cx="0" cy="0"/>
        </a:xfrm>
      </p:grpSpPr>
      <p:sp>
        <p:nvSpPr>
          <p:cNvPr id="248" name="Google Shape;248;p20"/>
          <p:cNvSpPr/>
          <p:nvPr/>
        </p:nvSpPr>
        <p:spPr>
          <a:xfrm>
            <a:off x="-1223421" y="-4824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49" name="Google Shape;249;p20"/>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50" name="Google Shape;250;p20"/>
          <p:cNvSpPr/>
          <p:nvPr/>
        </p:nvSpPr>
        <p:spPr>
          <a:xfrm>
            <a:off x="1204576" y="576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rot="-6228102">
            <a:off x="204731" y="816100"/>
            <a:ext cx="667640" cy="195470"/>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rot="-3249759">
            <a:off x="7879891" y="46192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flipH="1" rot="-4499985">
            <a:off x="8611686" y="3816339"/>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flipH="1" rot="3249759">
            <a:off x="245916" y="1822359"/>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flipH="1" rot="7915796">
            <a:off x="8458656" y="2667099"/>
            <a:ext cx="667646" cy="19546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7" name="Google Shape;257;p20"/>
          <p:cNvSpPr txBox="1"/>
          <p:nvPr>
            <p:ph idx="2" type="title"/>
          </p:nvPr>
        </p:nvSpPr>
        <p:spPr>
          <a:xfrm>
            <a:off x="716548" y="1771275"/>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8" name="Google Shape;258;p20"/>
          <p:cNvSpPr txBox="1"/>
          <p:nvPr>
            <p:ph idx="1" type="subTitle"/>
          </p:nvPr>
        </p:nvSpPr>
        <p:spPr>
          <a:xfrm>
            <a:off x="716548" y="22047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9" name="Google Shape;259;p20"/>
          <p:cNvSpPr txBox="1"/>
          <p:nvPr>
            <p:ph idx="3" type="title"/>
          </p:nvPr>
        </p:nvSpPr>
        <p:spPr>
          <a:xfrm>
            <a:off x="5565452" y="17712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0" name="Google Shape;260;p20"/>
          <p:cNvSpPr txBox="1"/>
          <p:nvPr>
            <p:ph idx="4" type="subTitle"/>
          </p:nvPr>
        </p:nvSpPr>
        <p:spPr>
          <a:xfrm>
            <a:off x="5565449" y="22047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1" name="Google Shape;261;p20"/>
          <p:cNvSpPr txBox="1"/>
          <p:nvPr>
            <p:ph idx="5" type="title"/>
          </p:nvPr>
        </p:nvSpPr>
        <p:spPr>
          <a:xfrm>
            <a:off x="716548" y="3204650"/>
            <a:ext cx="2862000" cy="433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2" name="Google Shape;262;p20"/>
          <p:cNvSpPr txBox="1"/>
          <p:nvPr>
            <p:ph idx="6" type="subTitle"/>
          </p:nvPr>
        </p:nvSpPr>
        <p:spPr>
          <a:xfrm>
            <a:off x="716548" y="3638175"/>
            <a:ext cx="2862000" cy="40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3" name="Google Shape;263;p20"/>
          <p:cNvSpPr txBox="1"/>
          <p:nvPr>
            <p:ph idx="7" type="title"/>
          </p:nvPr>
        </p:nvSpPr>
        <p:spPr>
          <a:xfrm>
            <a:off x="5565446" y="3204675"/>
            <a:ext cx="2862000" cy="433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4" name="Google Shape;264;p20"/>
          <p:cNvSpPr txBox="1"/>
          <p:nvPr>
            <p:ph idx="8" type="subTitle"/>
          </p:nvPr>
        </p:nvSpPr>
        <p:spPr>
          <a:xfrm>
            <a:off x="5565446" y="3638175"/>
            <a:ext cx="2862000" cy="40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4" name="Shape 24"/>
        <p:cNvGrpSpPr/>
        <p:nvPr/>
      </p:nvGrpSpPr>
      <p:grpSpPr>
        <a:xfrm>
          <a:off x="0" y="0"/>
          <a:ext cx="0" cy="0"/>
          <a:chOff x="0" y="0"/>
          <a:chExt cx="0" cy="0"/>
        </a:xfrm>
      </p:grpSpPr>
      <p:sp>
        <p:nvSpPr>
          <p:cNvPr id="25" name="Google Shape;25;p3"/>
          <p:cNvSpPr/>
          <p:nvPr/>
        </p:nvSpPr>
        <p:spPr>
          <a:xfrm>
            <a:off x="-401417" y="-699240"/>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26" name="Google Shape;26;p3"/>
          <p:cNvSpPr/>
          <p:nvPr/>
        </p:nvSpPr>
        <p:spPr>
          <a:xfrm flipH="1" rot="10800000">
            <a:off x="-561710" y="3695519"/>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27" name="Google Shape;27;p3"/>
          <p:cNvSpPr/>
          <p:nvPr/>
        </p:nvSpPr>
        <p:spPr>
          <a:xfrm>
            <a:off x="1201699" y="47779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rot="237473">
            <a:off x="2973497" y="26207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rot="-3054346">
            <a:off x="346548" y="6271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9767623">
            <a:off x="194466"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431901"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6784495">
            <a:off x="7379716" y="157936"/>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rot="1606875">
            <a:off x="6766390" y="46593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8526850" y="8757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txBox="1"/>
          <p:nvPr>
            <p:ph type="title"/>
          </p:nvPr>
        </p:nvSpPr>
        <p:spPr>
          <a:xfrm>
            <a:off x="720000" y="2504267"/>
            <a:ext cx="4249800" cy="736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accen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6" name="Google Shape;36;p3"/>
          <p:cNvSpPr txBox="1"/>
          <p:nvPr>
            <p:ph hasCustomPrompt="1" idx="2" type="title"/>
          </p:nvPr>
        </p:nvSpPr>
        <p:spPr>
          <a:xfrm>
            <a:off x="1773398" y="1662475"/>
            <a:ext cx="2143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7" name="Google Shape;37;p3"/>
          <p:cNvSpPr txBox="1"/>
          <p:nvPr>
            <p:ph idx="1" type="subTitle"/>
          </p:nvPr>
        </p:nvSpPr>
        <p:spPr>
          <a:xfrm>
            <a:off x="720000" y="3240725"/>
            <a:ext cx="4249800" cy="2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5" name="Shape 265"/>
        <p:cNvGrpSpPr/>
        <p:nvPr/>
      </p:nvGrpSpPr>
      <p:grpSpPr>
        <a:xfrm>
          <a:off x="0" y="0"/>
          <a:ext cx="0" cy="0"/>
          <a:chOff x="0" y="0"/>
          <a:chExt cx="0" cy="0"/>
        </a:xfrm>
      </p:grpSpPr>
      <p:sp>
        <p:nvSpPr>
          <p:cNvPr id="266" name="Google Shape;266;p21"/>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67" name="Google Shape;267;p21"/>
          <p:cNvSpPr/>
          <p:nvPr/>
        </p:nvSpPr>
        <p:spPr>
          <a:xfrm>
            <a:off x="1" y="7375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rot="1246809">
            <a:off x="632815" y="193903"/>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70" name="Google Shape;270;p21"/>
          <p:cNvSpPr/>
          <p:nvPr/>
        </p:nvSpPr>
        <p:spPr>
          <a:xfrm>
            <a:off x="8800413" y="17348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flipH="1" rot="-4500039">
            <a:off x="8441892" y="544710"/>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flipH="1" rot="-1763052">
            <a:off x="281140" y="1794547"/>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rot="-9891097">
            <a:off x="8672012" y="30456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 name="Google Shape;277;p21"/>
          <p:cNvSpPr txBox="1"/>
          <p:nvPr>
            <p:ph idx="2" type="title"/>
          </p:nvPr>
        </p:nvSpPr>
        <p:spPr>
          <a:xfrm>
            <a:off x="110117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 name="Google Shape;278;p21"/>
          <p:cNvSpPr txBox="1"/>
          <p:nvPr>
            <p:ph idx="1" type="subTitle"/>
          </p:nvPr>
        </p:nvSpPr>
        <p:spPr>
          <a:xfrm>
            <a:off x="110117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9" name="Google Shape;279;p21"/>
          <p:cNvSpPr txBox="1"/>
          <p:nvPr>
            <p:ph idx="3" type="title"/>
          </p:nvPr>
        </p:nvSpPr>
        <p:spPr>
          <a:xfrm>
            <a:off x="3578947"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0" name="Google Shape;280;p21"/>
          <p:cNvSpPr txBox="1"/>
          <p:nvPr>
            <p:ph idx="4" type="subTitle"/>
          </p:nvPr>
        </p:nvSpPr>
        <p:spPr>
          <a:xfrm>
            <a:off x="3579000"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1" name="Google Shape;281;p21"/>
          <p:cNvSpPr txBox="1"/>
          <p:nvPr>
            <p:ph idx="5" type="title"/>
          </p:nvPr>
        </p:nvSpPr>
        <p:spPr>
          <a:xfrm>
            <a:off x="110117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2" name="Google Shape;282;p21"/>
          <p:cNvSpPr txBox="1"/>
          <p:nvPr>
            <p:ph idx="6" type="subTitle"/>
          </p:nvPr>
        </p:nvSpPr>
        <p:spPr>
          <a:xfrm>
            <a:off x="110117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3" name="Google Shape;283;p21"/>
          <p:cNvSpPr txBox="1"/>
          <p:nvPr>
            <p:ph idx="7" type="title"/>
          </p:nvPr>
        </p:nvSpPr>
        <p:spPr>
          <a:xfrm>
            <a:off x="3578947"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4" name="Google Shape;284;p21"/>
          <p:cNvSpPr txBox="1"/>
          <p:nvPr>
            <p:ph idx="8" type="subTitle"/>
          </p:nvPr>
        </p:nvSpPr>
        <p:spPr>
          <a:xfrm>
            <a:off x="3578947"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5" name="Google Shape;285;p21"/>
          <p:cNvSpPr txBox="1"/>
          <p:nvPr>
            <p:ph idx="9" type="title"/>
          </p:nvPr>
        </p:nvSpPr>
        <p:spPr>
          <a:xfrm>
            <a:off x="6056725" y="1834825"/>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21"/>
          <p:cNvSpPr txBox="1"/>
          <p:nvPr>
            <p:ph idx="13" type="subTitle"/>
          </p:nvPr>
        </p:nvSpPr>
        <p:spPr>
          <a:xfrm>
            <a:off x="6056725" y="22105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7" name="Google Shape;287;p21"/>
          <p:cNvSpPr txBox="1"/>
          <p:nvPr>
            <p:ph idx="14" type="title"/>
          </p:nvPr>
        </p:nvSpPr>
        <p:spPr>
          <a:xfrm>
            <a:off x="6056725" y="3268350"/>
            <a:ext cx="1986000" cy="37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6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8" name="Google Shape;288;p21"/>
          <p:cNvSpPr txBox="1"/>
          <p:nvPr>
            <p:ph idx="15" type="subTitle"/>
          </p:nvPr>
        </p:nvSpPr>
        <p:spPr>
          <a:xfrm>
            <a:off x="6056725" y="3643950"/>
            <a:ext cx="1986000" cy="46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289" name="Shape 289"/>
        <p:cNvGrpSpPr/>
        <p:nvPr/>
      </p:nvGrpSpPr>
      <p:grpSpPr>
        <a:xfrm>
          <a:off x="0" y="0"/>
          <a:ext cx="0" cy="0"/>
          <a:chOff x="0" y="0"/>
          <a:chExt cx="0" cy="0"/>
        </a:xfrm>
      </p:grpSpPr>
      <p:sp>
        <p:nvSpPr>
          <p:cNvPr id="290" name="Google Shape;290;p22"/>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291" name="Google Shape;291;p22"/>
          <p:cNvSpPr/>
          <p:nvPr/>
        </p:nvSpPr>
        <p:spPr>
          <a:xfrm flipH="1" rot="10800000">
            <a:off x="-443071" y="369172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292" name="Google Shape;292;p22"/>
          <p:cNvSpPr/>
          <p:nvPr/>
        </p:nvSpPr>
        <p:spPr>
          <a:xfrm>
            <a:off x="642951" y="47585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rot="-326888">
            <a:off x="7588089" y="35111"/>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flipH="1" rot="-4500050">
            <a:off x="8596232" y="441016"/>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flipH="1" rot="-6949112">
            <a:off x="133141" y="3889694"/>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340400" y="425848"/>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flipH="1" rot="-6949112">
            <a:off x="8832316" y="429241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299" name="Shape 299"/>
        <p:cNvGrpSpPr/>
        <p:nvPr/>
      </p:nvGrpSpPr>
      <p:grpSpPr>
        <a:xfrm>
          <a:off x="0" y="0"/>
          <a:ext cx="0" cy="0"/>
          <a:chOff x="0" y="0"/>
          <a:chExt cx="0" cy="0"/>
        </a:xfrm>
      </p:grpSpPr>
      <p:sp>
        <p:nvSpPr>
          <p:cNvPr id="300" name="Google Shape;300;p23"/>
          <p:cNvSpPr/>
          <p:nvPr/>
        </p:nvSpPr>
        <p:spPr>
          <a:xfrm flipH="1">
            <a:off x="6337204" y="-109012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01" name="Google Shape;301;p23"/>
          <p:cNvSpPr/>
          <p:nvPr/>
        </p:nvSpPr>
        <p:spPr>
          <a:xfrm flipH="1" rot="10800000">
            <a:off x="-766921" y="36948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02" name="Google Shape;302;p23"/>
          <p:cNvSpPr/>
          <p:nvPr/>
        </p:nvSpPr>
        <p:spPr>
          <a:xfrm>
            <a:off x="7594951" y="407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rot="-326888">
            <a:off x="361189" y="47907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flipH="1" rot="-4500050">
            <a:off x="212319" y="4018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flipH="1" rot="-8975214">
            <a:off x="115765" y="4141670"/>
            <a:ext cx="164101"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424000" y="4264623"/>
            <a:ext cx="227097" cy="227097"/>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flipH="1" rot="-6949112">
            <a:off x="8797541" y="1217332"/>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rot="-326888">
            <a:off x="8504577" y="497886"/>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10" name="Shape 310"/>
        <p:cNvGrpSpPr/>
        <p:nvPr/>
      </p:nvGrpSpPr>
      <p:grpSpPr>
        <a:xfrm>
          <a:off x="0" y="0"/>
          <a:ext cx="0" cy="0"/>
          <a:chOff x="0" y="0"/>
          <a:chExt cx="0" cy="0"/>
        </a:xfrm>
      </p:grpSpPr>
      <p:sp>
        <p:nvSpPr>
          <p:cNvPr id="311" name="Google Shape;311;p24"/>
          <p:cNvSpPr/>
          <p:nvPr/>
        </p:nvSpPr>
        <p:spPr>
          <a:xfrm>
            <a:off x="-859171" y="-79431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12" name="Google Shape;312;p24"/>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13" name="Google Shape;313;p24"/>
          <p:cNvSpPr/>
          <p:nvPr/>
        </p:nvSpPr>
        <p:spPr>
          <a:xfrm>
            <a:off x="110576" y="409716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rot="1606875">
            <a:off x="7783315" y="4795276"/>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rot="5797880">
            <a:off x="8640501" y="38172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flipH="1" rot="-6895053">
            <a:off x="1165305" y="87747"/>
            <a:ext cx="524559" cy="446861"/>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rot="6700042">
            <a:off x="102190" y="8805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flipH="1" rot="-6700042">
            <a:off x="8733990" y="3540471"/>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rot="-326888">
            <a:off x="632814" y="47071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ph hasCustomPrompt="1" type="title"/>
          </p:nvPr>
        </p:nvSpPr>
        <p:spPr>
          <a:xfrm>
            <a:off x="713100" y="3030162"/>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1" name="Google Shape;321;p24"/>
          <p:cNvSpPr txBox="1"/>
          <p:nvPr>
            <p:ph idx="1" type="subTitle"/>
          </p:nvPr>
        </p:nvSpPr>
        <p:spPr>
          <a:xfrm>
            <a:off x="713100" y="3937325"/>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2" name="Google Shape;322;p24"/>
          <p:cNvSpPr txBox="1"/>
          <p:nvPr>
            <p:ph hasCustomPrompt="1" idx="2" type="title"/>
          </p:nvPr>
        </p:nvSpPr>
        <p:spPr>
          <a:xfrm>
            <a:off x="3442950" y="1302925"/>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3" name="Google Shape;323;p24"/>
          <p:cNvSpPr txBox="1"/>
          <p:nvPr>
            <p:ph idx="3" type="subTitle"/>
          </p:nvPr>
        </p:nvSpPr>
        <p:spPr>
          <a:xfrm>
            <a:off x="3442950" y="2210076"/>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4" name="Google Shape;324;p24"/>
          <p:cNvSpPr txBox="1"/>
          <p:nvPr>
            <p:ph hasCustomPrompt="1" idx="4" type="title"/>
          </p:nvPr>
        </p:nvSpPr>
        <p:spPr>
          <a:xfrm>
            <a:off x="6172800" y="3030157"/>
            <a:ext cx="2258100" cy="9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5" name="Google Shape;325;p24"/>
          <p:cNvSpPr txBox="1"/>
          <p:nvPr>
            <p:ph idx="5" type="subTitle"/>
          </p:nvPr>
        </p:nvSpPr>
        <p:spPr>
          <a:xfrm>
            <a:off x="6172800" y="3937299"/>
            <a:ext cx="2258100" cy="4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26" name="Google Shape;326;p2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solidFill>
          <a:schemeClr val="dk2"/>
        </a:solidFill>
      </p:bgPr>
    </p:bg>
    <p:spTree>
      <p:nvGrpSpPr>
        <p:cNvPr id="327" name="Shape 327"/>
        <p:cNvGrpSpPr/>
        <p:nvPr/>
      </p:nvGrpSpPr>
      <p:grpSpPr>
        <a:xfrm>
          <a:off x="0" y="0"/>
          <a:ext cx="0" cy="0"/>
          <a:chOff x="0" y="0"/>
          <a:chExt cx="0" cy="0"/>
        </a:xfrm>
      </p:grpSpPr>
      <p:sp>
        <p:nvSpPr>
          <p:cNvPr id="328" name="Google Shape;328;p25"/>
          <p:cNvSpPr/>
          <p:nvPr/>
        </p:nvSpPr>
        <p:spPr>
          <a:xfrm>
            <a:off x="33504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329" name="Google Shape;329;p25"/>
          <p:cNvSpPr/>
          <p:nvPr/>
        </p:nvSpPr>
        <p:spPr>
          <a:xfrm rot="1412830">
            <a:off x="3867881" y="4690023"/>
            <a:ext cx="905187"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a:off x="-1451396" y="-650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31" name="Google Shape;331;p25"/>
          <p:cNvSpPr/>
          <p:nvPr/>
        </p:nvSpPr>
        <p:spPr>
          <a:xfrm rot="126079">
            <a:off x="554542" y="83725"/>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rot="7079738">
            <a:off x="123516" y="810247"/>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rot="-346047">
            <a:off x="7681424" y="211475"/>
            <a:ext cx="1201737" cy="450424"/>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7766401" y="46041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rot="-2549037">
            <a:off x="6065366" y="4656872"/>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txBox="1"/>
          <p:nvPr/>
        </p:nvSpPr>
        <p:spPr>
          <a:xfrm>
            <a:off x="720000" y="3410800"/>
            <a:ext cx="32403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1"/>
                </a:solidFill>
                <a:latin typeface="Anaheim"/>
                <a:ea typeface="Anaheim"/>
                <a:cs typeface="Anaheim"/>
                <a:sym typeface="Anaheim"/>
              </a:rPr>
              <a:t>CREDITS: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infographics and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lt1"/>
              </a:solidFill>
              <a:latin typeface="Anaheim"/>
              <a:ea typeface="Anaheim"/>
              <a:cs typeface="Anaheim"/>
              <a:sym typeface="Anaheim"/>
            </a:endParaRPr>
          </a:p>
        </p:txBody>
      </p:sp>
      <p:sp>
        <p:nvSpPr>
          <p:cNvPr id="337" name="Google Shape;337;p25"/>
          <p:cNvSpPr/>
          <p:nvPr/>
        </p:nvSpPr>
        <p:spPr>
          <a:xfrm>
            <a:off x="4337674" y="257174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rot="-1601140">
            <a:off x="5602164" y="429599"/>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txBox="1"/>
          <p:nvPr>
            <p:ph type="title"/>
          </p:nvPr>
        </p:nvSpPr>
        <p:spPr>
          <a:xfrm>
            <a:off x="720000" y="539400"/>
            <a:ext cx="41328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sz="44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0" name="Google Shape;340;p25"/>
          <p:cNvSpPr txBox="1"/>
          <p:nvPr>
            <p:ph idx="1" type="subTitle"/>
          </p:nvPr>
        </p:nvSpPr>
        <p:spPr>
          <a:xfrm>
            <a:off x="720000" y="2391763"/>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1" name="Google Shape;341;p25"/>
          <p:cNvSpPr txBox="1"/>
          <p:nvPr>
            <p:ph idx="2" type="subTitle"/>
          </p:nvPr>
        </p:nvSpPr>
        <p:spPr>
          <a:xfrm>
            <a:off x="720000" y="1982838"/>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42" name="Shape 342"/>
        <p:cNvGrpSpPr/>
        <p:nvPr/>
      </p:nvGrpSpPr>
      <p:grpSpPr>
        <a:xfrm>
          <a:off x="0" y="0"/>
          <a:ext cx="0" cy="0"/>
          <a:chOff x="0" y="0"/>
          <a:chExt cx="0" cy="0"/>
        </a:xfrm>
      </p:grpSpPr>
      <p:sp>
        <p:nvSpPr>
          <p:cNvPr id="343" name="Google Shape;343;p26"/>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344" name="Google Shape;344;p2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345" name="Google Shape;345;p26"/>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352" name="Shape 352"/>
        <p:cNvGrpSpPr/>
        <p:nvPr/>
      </p:nvGrpSpPr>
      <p:grpSpPr>
        <a:xfrm>
          <a:off x="0" y="0"/>
          <a:ext cx="0" cy="0"/>
          <a:chOff x="0" y="0"/>
          <a:chExt cx="0" cy="0"/>
        </a:xfrm>
      </p:grpSpPr>
      <p:sp>
        <p:nvSpPr>
          <p:cNvPr id="353" name="Google Shape;353;p27"/>
          <p:cNvSpPr/>
          <p:nvPr/>
        </p:nvSpPr>
        <p:spPr>
          <a:xfrm rot="10800000">
            <a:off x="-639910" y="2453705"/>
            <a:ext cx="10098800" cy="3633725"/>
          </a:xfrm>
          <a:custGeom>
            <a:rect b="b" l="l" r="r" t="t"/>
            <a:pathLst>
              <a:path extrusionOk="0" h="145349" w="403952">
                <a:moveTo>
                  <a:pt x="400114" y="88109"/>
                </a:moveTo>
                <a:cubicBezTo>
                  <a:pt x="405681" y="111461"/>
                  <a:pt x="407445" y="148526"/>
                  <a:pt x="389524" y="145132"/>
                </a:cubicBezTo>
                <a:cubicBezTo>
                  <a:pt x="371603" y="141738"/>
                  <a:pt x="322568" y="84224"/>
                  <a:pt x="292586" y="67744"/>
                </a:cubicBezTo>
                <a:cubicBezTo>
                  <a:pt x="262604" y="51264"/>
                  <a:pt x="236083" y="48990"/>
                  <a:pt x="209633" y="46250"/>
                </a:cubicBezTo>
                <a:cubicBezTo>
                  <a:pt x="183183" y="43510"/>
                  <a:pt x="157806" y="48670"/>
                  <a:pt x="133888" y="51302"/>
                </a:cubicBezTo>
                <a:cubicBezTo>
                  <a:pt x="109970" y="53934"/>
                  <a:pt x="87465" y="60794"/>
                  <a:pt x="66124" y="62041"/>
                </a:cubicBezTo>
                <a:cubicBezTo>
                  <a:pt x="44783" y="63288"/>
                  <a:pt x="15890" y="62856"/>
                  <a:pt x="5843" y="58783"/>
                </a:cubicBezTo>
                <a:cubicBezTo>
                  <a:pt x="-4204" y="54710"/>
                  <a:pt x="684" y="45342"/>
                  <a:pt x="5843" y="37603"/>
                </a:cubicBezTo>
                <a:cubicBezTo>
                  <a:pt x="11002" y="29864"/>
                  <a:pt x="-21582" y="17781"/>
                  <a:pt x="36798" y="12350"/>
                </a:cubicBezTo>
                <a:cubicBezTo>
                  <a:pt x="95178" y="6919"/>
                  <a:pt x="295572" y="-7607"/>
                  <a:pt x="356125" y="5019"/>
                </a:cubicBezTo>
                <a:cubicBezTo>
                  <a:pt x="416678" y="17646"/>
                  <a:pt x="394548" y="64757"/>
                  <a:pt x="400114" y="88109"/>
                </a:cubicBezTo>
                <a:close/>
              </a:path>
            </a:pathLst>
          </a:custGeom>
          <a:solidFill>
            <a:schemeClr val="accent3"/>
          </a:solidFill>
          <a:ln>
            <a:noFill/>
          </a:ln>
        </p:spPr>
      </p:sp>
      <p:sp>
        <p:nvSpPr>
          <p:cNvPr id="354" name="Google Shape;354;p27"/>
          <p:cNvSpPr/>
          <p:nvPr/>
        </p:nvSpPr>
        <p:spPr>
          <a:xfrm flipH="1">
            <a:off x="5386189" y="-161190"/>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355" name="Google Shape;355;p27"/>
          <p:cNvSpPr/>
          <p:nvPr/>
        </p:nvSpPr>
        <p:spPr>
          <a:xfrm>
            <a:off x="311251" y="36888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flipH="1" rot="-6700042">
            <a:off x="8639065" y="889246"/>
            <a:ext cx="164100"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rot="-326888">
            <a:off x="1458214" y="4122673"/>
            <a:ext cx="750023"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flipH="1" rot="-4500050">
            <a:off x="7440682" y="119541"/>
            <a:ext cx="483265" cy="411677"/>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flipH="1" rot="8816071">
            <a:off x="350265" y="2178698"/>
            <a:ext cx="164099"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flipH="1" rot="2700000">
            <a:off x="7528620" y="4378896"/>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8581026" y="3627991"/>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rot="8904525">
            <a:off x="338087" y="429598"/>
            <a:ext cx="750025" cy="219591"/>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3819801" y="249416"/>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flipH="1" rot="-5983180">
            <a:off x="4268815" y="4746869"/>
            <a:ext cx="164100"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rot="5797880">
            <a:off x="5955801" y="4673776"/>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8" name="Shape 38"/>
        <p:cNvGrpSpPr/>
        <p:nvPr/>
      </p:nvGrpSpPr>
      <p:grpSpPr>
        <a:xfrm>
          <a:off x="0" y="0"/>
          <a:ext cx="0" cy="0"/>
          <a:chOff x="0" y="0"/>
          <a:chExt cx="0" cy="0"/>
        </a:xfrm>
      </p:grpSpPr>
      <p:sp>
        <p:nvSpPr>
          <p:cNvPr id="39" name="Google Shape;39;p4"/>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0" name="Google Shape;40;p4"/>
          <p:cNvSpPr/>
          <p:nvPr/>
        </p:nvSpPr>
        <p:spPr>
          <a:xfrm flipH="1" rot="10800000">
            <a:off x="-449146" y="359375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41" name="Google Shape;41;p4"/>
          <p:cNvSpPr/>
          <p:nvPr/>
        </p:nvSpPr>
        <p:spPr>
          <a:xfrm rot="-938533">
            <a:off x="8499415" y="547114"/>
            <a:ext cx="766588" cy="22444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flipH="1" rot="-7079738">
            <a:off x="169391" y="4002485"/>
            <a:ext cx="164101"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rot="4550277">
            <a:off x="348624" y="4777055"/>
            <a:ext cx="351076" cy="315345"/>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8626626" y="14915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4"/>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50">
                <a:solidFill>
                  <a:schemeClr val="accent2"/>
                </a:solidFill>
              </a:defRPr>
            </a:lvl1pPr>
            <a:lvl2pPr indent="-304800" lvl="1" marL="9144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2pPr>
            <a:lvl3pPr indent="-304800" lvl="2" marL="13716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3pPr>
            <a:lvl4pPr indent="-304800" lvl="3" marL="18288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4pPr>
            <a:lvl5pPr indent="-304800" lvl="4" marL="22860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5pPr>
            <a:lvl6pPr indent="-304800" lvl="5" marL="2743200" rtl="0">
              <a:lnSpc>
                <a:spcPct val="115000"/>
              </a:lnSpc>
              <a:spcBef>
                <a:spcPts val="1600"/>
              </a:spcBef>
              <a:spcAft>
                <a:spcPts val="0"/>
              </a:spcAft>
              <a:buClr>
                <a:schemeClr val="accent2"/>
              </a:buClr>
              <a:buSzPts val="1200"/>
              <a:buFont typeface="Roboto Condensed Light"/>
              <a:buAutoNum type="romanLcPeriod"/>
              <a:defRPr>
                <a:solidFill>
                  <a:schemeClr val="accent2"/>
                </a:solidFill>
              </a:defRPr>
            </a:lvl6pPr>
            <a:lvl7pPr indent="-304800" lvl="6" marL="3200400" rtl="0">
              <a:lnSpc>
                <a:spcPct val="115000"/>
              </a:lnSpc>
              <a:spcBef>
                <a:spcPts val="1600"/>
              </a:spcBef>
              <a:spcAft>
                <a:spcPts val="0"/>
              </a:spcAft>
              <a:buClr>
                <a:schemeClr val="accent2"/>
              </a:buClr>
              <a:buSzPts val="1200"/>
              <a:buFont typeface="Roboto Condensed Light"/>
              <a:buAutoNum type="arabicPeriod"/>
              <a:defRPr>
                <a:solidFill>
                  <a:schemeClr val="accent2"/>
                </a:solidFill>
              </a:defRPr>
            </a:lvl7pPr>
            <a:lvl8pPr indent="-304800" lvl="7" marL="3657600" rtl="0">
              <a:lnSpc>
                <a:spcPct val="115000"/>
              </a:lnSpc>
              <a:spcBef>
                <a:spcPts val="1600"/>
              </a:spcBef>
              <a:spcAft>
                <a:spcPts val="0"/>
              </a:spcAft>
              <a:buClr>
                <a:schemeClr val="accent2"/>
              </a:buClr>
              <a:buSzPts val="1200"/>
              <a:buFont typeface="Roboto Condensed Light"/>
              <a:buAutoNum type="alphaLcPeriod"/>
              <a:defRPr>
                <a:solidFill>
                  <a:schemeClr val="accent2"/>
                </a:solidFill>
              </a:defRPr>
            </a:lvl8pPr>
            <a:lvl9pPr indent="-304800" lvl="8" marL="4114800" rtl="0">
              <a:lnSpc>
                <a:spcPct val="115000"/>
              </a:lnSpc>
              <a:spcBef>
                <a:spcPts val="1600"/>
              </a:spcBef>
              <a:spcAft>
                <a:spcPts val="1600"/>
              </a:spcAft>
              <a:buClr>
                <a:schemeClr val="accent2"/>
              </a:buClr>
              <a:buSzPts val="1200"/>
              <a:buFont typeface="Roboto Condensed Light"/>
              <a:buAutoNum type="romanLcPeriod"/>
              <a:defRPr>
                <a:solidFill>
                  <a:schemeClr val="accen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5"/>
          <p:cNvSpPr/>
          <p:nvPr/>
        </p:nvSpPr>
        <p:spPr>
          <a:xfrm flipH="1">
            <a:off x="7203379" y="-510291"/>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49" name="Google Shape;49;p5"/>
          <p:cNvSpPr/>
          <p:nvPr/>
        </p:nvSpPr>
        <p:spPr>
          <a:xfrm>
            <a:off x="-789671" y="-1016804"/>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50" name="Google Shape;50;p5"/>
          <p:cNvSpPr/>
          <p:nvPr/>
        </p:nvSpPr>
        <p:spPr>
          <a:xfrm>
            <a:off x="8150701"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3082277">
            <a:off x="8379051" y="1062725"/>
            <a:ext cx="750029"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1258913" y="1636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rot="-4500039">
            <a:off x="59854" y="699298"/>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rot="-1763052">
            <a:off x="281140" y="2089972"/>
            <a:ext cx="164102" cy="331320"/>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rot="-9891097">
            <a:off x="8672012" y="2759347"/>
            <a:ext cx="164103"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rot="-6137642">
            <a:off x="-11826" y="4025449"/>
            <a:ext cx="750028" cy="219595"/>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rot="-2879894">
            <a:off x="7779999" y="4431036"/>
            <a:ext cx="1201733" cy="450426"/>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5"/>
          <p:cNvSpPr txBox="1"/>
          <p:nvPr>
            <p:ph idx="2" type="title"/>
          </p:nvPr>
        </p:nvSpPr>
        <p:spPr>
          <a:xfrm>
            <a:off x="1784200"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5"/>
          <p:cNvSpPr txBox="1"/>
          <p:nvPr>
            <p:ph idx="3" type="title"/>
          </p:nvPr>
        </p:nvSpPr>
        <p:spPr>
          <a:xfrm>
            <a:off x="5097503" y="3517500"/>
            <a:ext cx="22623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b="0" sz="16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5"/>
          <p:cNvSpPr txBox="1"/>
          <p:nvPr>
            <p:ph idx="1" type="subTitle"/>
          </p:nvPr>
        </p:nvSpPr>
        <p:spPr>
          <a:xfrm>
            <a:off x="50975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5"/>
          <p:cNvSpPr txBox="1"/>
          <p:nvPr>
            <p:ph idx="4" type="subTitle"/>
          </p:nvPr>
        </p:nvSpPr>
        <p:spPr>
          <a:xfrm>
            <a:off x="1784200" y="3872525"/>
            <a:ext cx="2262300" cy="4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6"/>
          <p:cNvSpPr/>
          <p:nvPr/>
        </p:nvSpPr>
        <p:spPr>
          <a:xfrm>
            <a:off x="-508971" y="-856866"/>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lt2"/>
          </a:solidFill>
          <a:ln>
            <a:noFill/>
          </a:ln>
        </p:spPr>
      </p:sp>
      <p:sp>
        <p:nvSpPr>
          <p:cNvPr id="65" name="Google Shape;65;p6"/>
          <p:cNvSpPr/>
          <p:nvPr/>
        </p:nvSpPr>
        <p:spPr>
          <a:xfrm rot="10800000">
            <a:off x="7301954" y="2841009"/>
            <a:ext cx="3595000" cy="2792525"/>
          </a:xfrm>
          <a:custGeom>
            <a:rect b="b" l="l" r="r" t="t"/>
            <a:pathLst>
              <a:path extrusionOk="0" h="111701" w="143800">
                <a:moveTo>
                  <a:pt x="5773" y="104094"/>
                </a:moveTo>
                <a:cubicBezTo>
                  <a:pt x="7155" y="119838"/>
                  <a:pt x="14202" y="107121"/>
                  <a:pt x="20117" y="101705"/>
                </a:cubicBezTo>
                <a:cubicBezTo>
                  <a:pt x="26032" y="96289"/>
                  <a:pt x="31010" y="78934"/>
                  <a:pt x="41264" y="71597"/>
                </a:cubicBezTo>
                <a:cubicBezTo>
                  <a:pt x="51518" y="64260"/>
                  <a:pt x="71367" y="64793"/>
                  <a:pt x="81642" y="57684"/>
                </a:cubicBezTo>
                <a:cubicBezTo>
                  <a:pt x="91917" y="50575"/>
                  <a:pt x="94590" y="35251"/>
                  <a:pt x="102914" y="28943"/>
                </a:cubicBezTo>
                <a:cubicBezTo>
                  <a:pt x="111239" y="22636"/>
                  <a:pt x="126323" y="23255"/>
                  <a:pt x="131589" y="19839"/>
                </a:cubicBezTo>
                <a:cubicBezTo>
                  <a:pt x="136855" y="16424"/>
                  <a:pt x="154469" y="10550"/>
                  <a:pt x="134508" y="8450"/>
                </a:cubicBezTo>
                <a:cubicBezTo>
                  <a:pt x="114548" y="6350"/>
                  <a:pt x="33282" y="-8702"/>
                  <a:pt x="11826" y="7239"/>
                </a:cubicBezTo>
                <a:cubicBezTo>
                  <a:pt x="-9630" y="23180"/>
                  <a:pt x="4391" y="88350"/>
                  <a:pt x="5773" y="104094"/>
                </a:cubicBezTo>
                <a:close/>
              </a:path>
            </a:pathLst>
          </a:custGeom>
          <a:solidFill>
            <a:schemeClr val="accent3"/>
          </a:solidFill>
          <a:ln>
            <a:noFill/>
          </a:ln>
        </p:spPr>
      </p:sp>
      <p:sp>
        <p:nvSpPr>
          <p:cNvPr id="66" name="Google Shape;66;p6"/>
          <p:cNvSpPr/>
          <p:nvPr/>
        </p:nvSpPr>
        <p:spPr>
          <a:xfrm>
            <a:off x="135926" y="11233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rot="1606875">
            <a:off x="7664740" y="47613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rot="5797880">
            <a:off x="8592951" y="3500851"/>
            <a:ext cx="351069" cy="315346"/>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rot="2856529">
            <a:off x="8686440" y="4311035"/>
            <a:ext cx="164102" cy="331323"/>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flipH="1" rot="-4499985">
            <a:off x="496911" y="1973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rot="-3661117">
            <a:off x="238553" y="4215459"/>
            <a:ext cx="164102" cy="331324"/>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8516675" y="445026"/>
            <a:ext cx="194421" cy="19442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7"/>
          <p:cNvSpPr/>
          <p:nvPr/>
        </p:nvSpPr>
        <p:spPr>
          <a:xfrm flipH="1" rot="10800000">
            <a:off x="3350490" y="-530304"/>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76" name="Google Shape;76;p7"/>
          <p:cNvSpPr/>
          <p:nvPr/>
        </p:nvSpPr>
        <p:spPr>
          <a:xfrm flipH="1" rot="9120431">
            <a:off x="7978305" y="4471577"/>
            <a:ext cx="905191" cy="265027"/>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flipH="1" rot="-7430944">
            <a:off x="4898473" y="130811"/>
            <a:ext cx="1201746" cy="450421"/>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flipH="1" rot="10800000">
            <a:off x="8551226" y="1143089"/>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flipH="1" rot="-7472203">
            <a:off x="7430903" y="373749"/>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flipH="1" rot="-6895012">
            <a:off x="236535" y="4419056"/>
            <a:ext cx="434464" cy="370096"/>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flipH="1" rot="-7472203">
            <a:off x="586103" y="143124"/>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rot="6537935">
            <a:off x="194426" y="912501"/>
            <a:ext cx="351070"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txBox="1"/>
          <p:nvPr>
            <p:ph idx="1" type="body"/>
          </p:nvPr>
        </p:nvSpPr>
        <p:spPr>
          <a:xfrm>
            <a:off x="720000" y="1943500"/>
            <a:ext cx="41715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4" name="Google Shape;84;p7"/>
          <p:cNvSpPr txBox="1"/>
          <p:nvPr>
            <p:ph type="title"/>
          </p:nvPr>
        </p:nvSpPr>
        <p:spPr>
          <a:xfrm>
            <a:off x="720000" y="980500"/>
            <a:ext cx="4588500" cy="96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85" name="Shape 85"/>
        <p:cNvGrpSpPr/>
        <p:nvPr/>
      </p:nvGrpSpPr>
      <p:grpSpPr>
        <a:xfrm>
          <a:off x="0" y="0"/>
          <a:ext cx="0" cy="0"/>
          <a:chOff x="0" y="0"/>
          <a:chExt cx="0" cy="0"/>
        </a:xfrm>
      </p:grpSpPr>
      <p:sp>
        <p:nvSpPr>
          <p:cNvPr id="86" name="Google Shape;86;p8"/>
          <p:cNvSpPr/>
          <p:nvPr/>
        </p:nvSpPr>
        <p:spPr>
          <a:xfrm>
            <a:off x="-700735" y="-1101340"/>
            <a:ext cx="10098800" cy="3633725"/>
          </a:xfrm>
          <a:custGeom>
            <a:rect b="b" l="l" r="r" t="t"/>
            <a:pathLst>
              <a:path extrusionOk="0" h="145349" w="403952">
                <a:moveTo>
                  <a:pt x="3838" y="88109"/>
                </a:moveTo>
                <a:cubicBezTo>
                  <a:pt x="-1728" y="111461"/>
                  <a:pt x="-3493" y="148526"/>
                  <a:pt x="14428" y="145132"/>
                </a:cubicBezTo>
                <a:cubicBezTo>
                  <a:pt x="32349" y="141738"/>
                  <a:pt x="81702" y="83281"/>
                  <a:pt x="111366" y="67744"/>
                </a:cubicBezTo>
                <a:cubicBezTo>
                  <a:pt x="141030" y="52207"/>
                  <a:pt x="166046" y="53736"/>
                  <a:pt x="192412" y="51908"/>
                </a:cubicBezTo>
                <a:cubicBezTo>
                  <a:pt x="218779" y="50080"/>
                  <a:pt x="245329" y="55085"/>
                  <a:pt x="269565" y="56774"/>
                </a:cubicBezTo>
                <a:cubicBezTo>
                  <a:pt x="293801" y="58463"/>
                  <a:pt x="316404" y="61706"/>
                  <a:pt x="337828" y="62041"/>
                </a:cubicBezTo>
                <a:cubicBezTo>
                  <a:pt x="359252" y="62376"/>
                  <a:pt x="388062" y="62856"/>
                  <a:pt x="398109" y="58783"/>
                </a:cubicBezTo>
                <a:cubicBezTo>
                  <a:pt x="408156" y="54710"/>
                  <a:pt x="403268" y="45342"/>
                  <a:pt x="398109" y="37603"/>
                </a:cubicBezTo>
                <a:cubicBezTo>
                  <a:pt x="392950" y="29864"/>
                  <a:pt x="425534" y="17781"/>
                  <a:pt x="367154" y="12350"/>
                </a:cubicBezTo>
                <a:cubicBezTo>
                  <a:pt x="308774" y="6919"/>
                  <a:pt x="108380" y="-7607"/>
                  <a:pt x="47827" y="5019"/>
                </a:cubicBezTo>
                <a:cubicBezTo>
                  <a:pt x="-12726" y="17646"/>
                  <a:pt x="9405" y="64757"/>
                  <a:pt x="3838" y="88109"/>
                </a:cubicBezTo>
                <a:close/>
              </a:path>
            </a:pathLst>
          </a:custGeom>
          <a:solidFill>
            <a:schemeClr val="accent3"/>
          </a:solidFill>
          <a:ln>
            <a:noFill/>
          </a:ln>
        </p:spPr>
      </p:sp>
      <p:sp>
        <p:nvSpPr>
          <p:cNvPr id="87" name="Google Shape;87;p8"/>
          <p:cNvSpPr/>
          <p:nvPr/>
        </p:nvSpPr>
        <p:spPr>
          <a:xfrm>
            <a:off x="5327016" y="3700849"/>
            <a:ext cx="4229650" cy="1691150"/>
          </a:xfrm>
          <a:custGeom>
            <a:rect b="b" l="l" r="r" t="t"/>
            <a:pathLst>
              <a:path extrusionOk="0" h="67646" w="169186">
                <a:moveTo>
                  <a:pt x="158891" y="1537"/>
                </a:moveTo>
                <a:cubicBezTo>
                  <a:pt x="154819" y="-5496"/>
                  <a:pt x="142708" y="13497"/>
                  <a:pt x="131684" y="20414"/>
                </a:cubicBezTo>
                <a:cubicBezTo>
                  <a:pt x="120660" y="27331"/>
                  <a:pt x="109684" y="37302"/>
                  <a:pt x="92749" y="43040"/>
                </a:cubicBezTo>
                <a:cubicBezTo>
                  <a:pt x="75814" y="48778"/>
                  <a:pt x="44313" y="51485"/>
                  <a:pt x="30073" y="54840"/>
                </a:cubicBezTo>
                <a:cubicBezTo>
                  <a:pt x="15833" y="58195"/>
                  <a:pt x="-13699" y="61872"/>
                  <a:pt x="7308" y="63168"/>
                </a:cubicBezTo>
                <a:cubicBezTo>
                  <a:pt x="28315" y="64464"/>
                  <a:pt x="130852" y="72886"/>
                  <a:pt x="156116" y="62614"/>
                </a:cubicBezTo>
                <a:cubicBezTo>
                  <a:pt x="181380" y="52342"/>
                  <a:pt x="162963" y="8570"/>
                  <a:pt x="158891" y="1537"/>
                </a:cubicBezTo>
                <a:close/>
              </a:path>
            </a:pathLst>
          </a:custGeom>
          <a:solidFill>
            <a:schemeClr val="lt2"/>
          </a:solidFill>
          <a:ln>
            <a:noFill/>
          </a:ln>
        </p:spPr>
      </p:sp>
      <p:sp>
        <p:nvSpPr>
          <p:cNvPr id="88" name="Google Shape;88;p8"/>
          <p:cNvSpPr/>
          <p:nvPr/>
        </p:nvSpPr>
        <p:spPr>
          <a:xfrm flipH="1">
            <a:off x="6679328" y="4744199"/>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flipH="1" rot="-237473">
            <a:off x="4427148" y="40925"/>
            <a:ext cx="1201753" cy="450422"/>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rot="3054346">
            <a:off x="8246444" y="370439"/>
            <a:ext cx="524555" cy="446864"/>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flipH="1" rot="9767623">
            <a:off x="8638081" y="3988910"/>
            <a:ext cx="164101"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flipH="1">
            <a:off x="3537348" y="4464003"/>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rot="6784495">
            <a:off x="1748255" y="65011"/>
            <a:ext cx="164102" cy="331321"/>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flipH="1" rot="1178596">
            <a:off x="338082" y="4494301"/>
            <a:ext cx="750025"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flipH="1">
            <a:off x="138747" y="1770626"/>
            <a:ext cx="184251" cy="184251"/>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txBox="1"/>
          <p:nvPr>
            <p:ph type="title"/>
          </p:nvPr>
        </p:nvSpPr>
        <p:spPr>
          <a:xfrm>
            <a:off x="712950" y="1584300"/>
            <a:ext cx="7718100" cy="275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7100">
                <a:solidFill>
                  <a:schemeClr val="accent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9"/>
          <p:cNvSpPr/>
          <p:nvPr/>
        </p:nvSpPr>
        <p:spPr>
          <a:xfrm>
            <a:off x="-401435" y="2272207"/>
            <a:ext cx="10098800" cy="3633725"/>
          </a:xfrm>
          <a:custGeom>
            <a:rect b="b" l="l" r="r" t="t"/>
            <a:pathLst>
              <a:path extrusionOk="0" h="145349" w="403952">
                <a:moveTo>
                  <a:pt x="3838" y="57241"/>
                </a:moveTo>
                <a:cubicBezTo>
                  <a:pt x="-1728" y="33889"/>
                  <a:pt x="-3493" y="-3176"/>
                  <a:pt x="14428" y="218"/>
                </a:cubicBezTo>
                <a:cubicBezTo>
                  <a:pt x="32349" y="3612"/>
                  <a:pt x="79325" y="60771"/>
                  <a:pt x="111366" y="77606"/>
                </a:cubicBezTo>
                <a:cubicBezTo>
                  <a:pt x="143407" y="94441"/>
                  <a:pt x="180226" y="98490"/>
                  <a:pt x="206676" y="101230"/>
                </a:cubicBezTo>
                <a:cubicBezTo>
                  <a:pt x="233126" y="103970"/>
                  <a:pt x="248205" y="97035"/>
                  <a:pt x="270064" y="94048"/>
                </a:cubicBezTo>
                <a:cubicBezTo>
                  <a:pt x="291923" y="91061"/>
                  <a:pt x="316487" y="84556"/>
                  <a:pt x="337828" y="83309"/>
                </a:cubicBezTo>
                <a:cubicBezTo>
                  <a:pt x="359169" y="82062"/>
                  <a:pt x="388062" y="82494"/>
                  <a:pt x="398109" y="86567"/>
                </a:cubicBezTo>
                <a:cubicBezTo>
                  <a:pt x="408156" y="90640"/>
                  <a:pt x="403268" y="100008"/>
                  <a:pt x="398109" y="107747"/>
                </a:cubicBezTo>
                <a:cubicBezTo>
                  <a:pt x="392950" y="115486"/>
                  <a:pt x="425534" y="127569"/>
                  <a:pt x="367154" y="133000"/>
                </a:cubicBezTo>
                <a:cubicBezTo>
                  <a:pt x="308774" y="138431"/>
                  <a:pt x="108380" y="152958"/>
                  <a:pt x="47827" y="140331"/>
                </a:cubicBezTo>
                <a:cubicBezTo>
                  <a:pt x="-12726" y="127705"/>
                  <a:pt x="9405" y="80593"/>
                  <a:pt x="3838" y="57241"/>
                </a:cubicBezTo>
                <a:close/>
              </a:path>
            </a:pathLst>
          </a:custGeom>
          <a:solidFill>
            <a:schemeClr val="accent3"/>
          </a:solidFill>
          <a:ln>
            <a:noFill/>
          </a:ln>
        </p:spPr>
      </p:sp>
      <p:sp>
        <p:nvSpPr>
          <p:cNvPr id="99" name="Google Shape;99;p9"/>
          <p:cNvSpPr/>
          <p:nvPr/>
        </p:nvSpPr>
        <p:spPr>
          <a:xfrm>
            <a:off x="-561710" y="-238006"/>
            <a:ext cx="4232993" cy="1696837"/>
          </a:xfrm>
          <a:custGeom>
            <a:rect b="b" l="l" r="r" t="t"/>
            <a:pathLst>
              <a:path extrusionOk="0" h="41776" w="104216">
                <a:moveTo>
                  <a:pt x="6378" y="40699"/>
                </a:moveTo>
                <a:cubicBezTo>
                  <a:pt x="8884" y="45028"/>
                  <a:pt x="16631" y="34434"/>
                  <a:pt x="23124" y="29080"/>
                </a:cubicBezTo>
                <a:cubicBezTo>
                  <a:pt x="29617" y="23726"/>
                  <a:pt x="34915" y="12106"/>
                  <a:pt x="45338" y="8574"/>
                </a:cubicBezTo>
                <a:cubicBezTo>
                  <a:pt x="55762" y="5043"/>
                  <a:pt x="76609" y="8859"/>
                  <a:pt x="85665" y="7891"/>
                </a:cubicBezTo>
                <a:cubicBezTo>
                  <a:pt x="94722" y="6923"/>
                  <a:pt x="112607" y="3563"/>
                  <a:pt x="99677" y="2765"/>
                </a:cubicBezTo>
                <a:cubicBezTo>
                  <a:pt x="86747" y="1968"/>
                  <a:pt x="23636" y="-3216"/>
                  <a:pt x="8086" y="3106"/>
                </a:cubicBezTo>
                <a:cubicBezTo>
                  <a:pt x="-7464" y="9428"/>
                  <a:pt x="3872" y="36370"/>
                  <a:pt x="6378" y="40699"/>
                </a:cubicBezTo>
                <a:close/>
              </a:path>
            </a:pathLst>
          </a:custGeom>
          <a:solidFill>
            <a:schemeClr val="lt2"/>
          </a:solidFill>
          <a:ln>
            <a:noFill/>
          </a:ln>
        </p:spPr>
      </p:sp>
      <p:sp>
        <p:nvSpPr>
          <p:cNvPr id="100" name="Google Shape;100;p9"/>
          <p:cNvSpPr/>
          <p:nvPr/>
        </p:nvSpPr>
        <p:spPr>
          <a:xfrm rot="126079">
            <a:off x="716867" y="194038"/>
            <a:ext cx="750015" cy="219592"/>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rot="-281910">
            <a:off x="184591" y="923460"/>
            <a:ext cx="164101"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3495449" y="381724"/>
            <a:ext cx="351071" cy="315348"/>
          </a:xfrm>
          <a:custGeom>
            <a:rect b="b" l="l" r="r" t="t"/>
            <a:pathLst>
              <a:path extrusionOk="0" h="3625" w="4036">
                <a:moveTo>
                  <a:pt x="2503" y="0"/>
                </a:moveTo>
                <a:cubicBezTo>
                  <a:pt x="1959" y="0"/>
                  <a:pt x="1413" y="194"/>
                  <a:pt x="978" y="592"/>
                </a:cubicBezTo>
                <a:cubicBezTo>
                  <a:pt x="101" y="1369"/>
                  <a:pt x="0" y="2697"/>
                  <a:pt x="677" y="3625"/>
                </a:cubicBezTo>
                <a:lnTo>
                  <a:pt x="4036" y="592"/>
                </a:lnTo>
                <a:cubicBezTo>
                  <a:pt x="3606" y="201"/>
                  <a:pt x="3056" y="0"/>
                  <a:pt x="2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p:nvPr/>
        </p:nvSpPr>
        <p:spPr>
          <a:xfrm rot="-2700000">
            <a:off x="6129820" y="4334171"/>
            <a:ext cx="1201745" cy="450420"/>
          </a:xfrm>
          <a:custGeom>
            <a:rect b="b" l="l" r="r" t="t"/>
            <a:pathLst>
              <a:path extrusionOk="0" h="2903" w="7745">
                <a:moveTo>
                  <a:pt x="185" y="0"/>
                </a:moveTo>
                <a:cubicBezTo>
                  <a:pt x="148" y="0"/>
                  <a:pt x="109" y="13"/>
                  <a:pt x="75" y="35"/>
                </a:cubicBezTo>
                <a:cubicBezTo>
                  <a:pt x="0" y="85"/>
                  <a:pt x="0" y="161"/>
                  <a:pt x="50" y="236"/>
                </a:cubicBezTo>
                <a:lnTo>
                  <a:pt x="702" y="1213"/>
                </a:lnTo>
                <a:cubicBezTo>
                  <a:pt x="739" y="1250"/>
                  <a:pt x="789" y="1273"/>
                  <a:pt x="842" y="1273"/>
                </a:cubicBezTo>
                <a:cubicBezTo>
                  <a:pt x="862" y="1273"/>
                  <a:pt x="882" y="1270"/>
                  <a:pt x="902" y="1263"/>
                </a:cubicBezTo>
                <a:lnTo>
                  <a:pt x="1805" y="762"/>
                </a:lnTo>
                <a:lnTo>
                  <a:pt x="2381" y="1614"/>
                </a:lnTo>
                <a:cubicBezTo>
                  <a:pt x="2413" y="1662"/>
                  <a:pt x="2455" y="1679"/>
                  <a:pt x="2500" y="1679"/>
                </a:cubicBezTo>
                <a:cubicBezTo>
                  <a:pt x="2527" y="1679"/>
                  <a:pt x="2554" y="1674"/>
                  <a:pt x="2582" y="1664"/>
                </a:cubicBezTo>
                <a:lnTo>
                  <a:pt x="3484" y="1163"/>
                </a:lnTo>
                <a:lnTo>
                  <a:pt x="4060" y="2015"/>
                </a:lnTo>
                <a:cubicBezTo>
                  <a:pt x="4093" y="2064"/>
                  <a:pt x="4146" y="2091"/>
                  <a:pt x="4193" y="2091"/>
                </a:cubicBezTo>
                <a:cubicBezTo>
                  <a:pt x="4219" y="2091"/>
                  <a:pt x="4243" y="2083"/>
                  <a:pt x="4261" y="2065"/>
                </a:cubicBezTo>
                <a:lnTo>
                  <a:pt x="5163" y="1564"/>
                </a:lnTo>
                <a:lnTo>
                  <a:pt x="5765" y="2416"/>
                </a:lnTo>
                <a:cubicBezTo>
                  <a:pt x="5781" y="2465"/>
                  <a:pt x="5828" y="2492"/>
                  <a:pt x="5880" y="2492"/>
                </a:cubicBezTo>
                <a:cubicBezTo>
                  <a:pt x="5909" y="2492"/>
                  <a:pt x="5938" y="2484"/>
                  <a:pt x="5965" y="2466"/>
                </a:cubicBezTo>
                <a:lnTo>
                  <a:pt x="6867" y="1990"/>
                </a:lnTo>
                <a:lnTo>
                  <a:pt x="7444" y="2842"/>
                </a:lnTo>
                <a:cubicBezTo>
                  <a:pt x="7469" y="2867"/>
                  <a:pt x="7494" y="2892"/>
                  <a:pt x="7544" y="2892"/>
                </a:cubicBezTo>
                <a:cubicBezTo>
                  <a:pt x="7551" y="2900"/>
                  <a:pt x="7561" y="2903"/>
                  <a:pt x="7572" y="2903"/>
                </a:cubicBezTo>
                <a:cubicBezTo>
                  <a:pt x="7598" y="2903"/>
                  <a:pt x="7634" y="2885"/>
                  <a:pt x="7669" y="2867"/>
                </a:cubicBezTo>
                <a:cubicBezTo>
                  <a:pt x="7719" y="2817"/>
                  <a:pt x="7744" y="2742"/>
                  <a:pt x="7694" y="2667"/>
                </a:cubicBezTo>
                <a:lnTo>
                  <a:pt x="7043" y="1689"/>
                </a:lnTo>
                <a:cubicBezTo>
                  <a:pt x="7006" y="1653"/>
                  <a:pt x="6956" y="1629"/>
                  <a:pt x="6902" y="1629"/>
                </a:cubicBezTo>
                <a:cubicBezTo>
                  <a:pt x="6883" y="1629"/>
                  <a:pt x="6862" y="1633"/>
                  <a:pt x="6842" y="1639"/>
                </a:cubicBezTo>
                <a:lnTo>
                  <a:pt x="5940" y="2141"/>
                </a:lnTo>
                <a:lnTo>
                  <a:pt x="5338" y="1288"/>
                </a:lnTo>
                <a:cubicBezTo>
                  <a:pt x="5323" y="1241"/>
                  <a:pt x="5276" y="1223"/>
                  <a:pt x="5226" y="1223"/>
                </a:cubicBezTo>
                <a:cubicBezTo>
                  <a:pt x="5196" y="1223"/>
                  <a:pt x="5165" y="1229"/>
                  <a:pt x="5138" y="1238"/>
                </a:cubicBezTo>
                <a:lnTo>
                  <a:pt x="4236" y="1740"/>
                </a:lnTo>
                <a:lnTo>
                  <a:pt x="3659" y="887"/>
                </a:lnTo>
                <a:cubicBezTo>
                  <a:pt x="3627" y="839"/>
                  <a:pt x="3584" y="811"/>
                  <a:pt x="3538" y="811"/>
                </a:cubicBezTo>
                <a:cubicBezTo>
                  <a:pt x="3512" y="811"/>
                  <a:pt x="3485" y="820"/>
                  <a:pt x="3459" y="837"/>
                </a:cubicBezTo>
                <a:lnTo>
                  <a:pt x="2556" y="1313"/>
                </a:lnTo>
                <a:lnTo>
                  <a:pt x="1980" y="461"/>
                </a:lnTo>
                <a:cubicBezTo>
                  <a:pt x="1949" y="430"/>
                  <a:pt x="1909" y="409"/>
                  <a:pt x="1864" y="409"/>
                </a:cubicBezTo>
                <a:cubicBezTo>
                  <a:pt x="1837" y="409"/>
                  <a:pt x="1808" y="417"/>
                  <a:pt x="1780" y="436"/>
                </a:cubicBezTo>
                <a:lnTo>
                  <a:pt x="877" y="912"/>
                </a:lnTo>
                <a:lnTo>
                  <a:pt x="301" y="60"/>
                </a:lnTo>
                <a:cubicBezTo>
                  <a:pt x="273" y="19"/>
                  <a:pt x="230" y="0"/>
                  <a:pt x="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4431901" y="46824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flipH="1" rot="-4499985">
            <a:off x="450823" y="4380664"/>
            <a:ext cx="524556" cy="446868"/>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rot="-4297704">
            <a:off x="2340466" y="4438435"/>
            <a:ext cx="164102" cy="331322"/>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rot="1606875">
            <a:off x="5602165" y="429601"/>
            <a:ext cx="750022" cy="219593"/>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8220026" y="3817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txBox="1"/>
          <p:nvPr>
            <p:ph type="title"/>
          </p:nvPr>
        </p:nvSpPr>
        <p:spPr>
          <a:xfrm>
            <a:off x="3969625" y="1458875"/>
            <a:ext cx="4461300" cy="106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4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 name="Google Shape;110;p9"/>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111" name="Shape 111"/>
        <p:cNvGrpSpPr/>
        <p:nvPr/>
      </p:nvGrpSpPr>
      <p:grpSpPr>
        <a:xfrm>
          <a:off x="0" y="0"/>
          <a:ext cx="0" cy="0"/>
          <a:chOff x="0" y="0"/>
          <a:chExt cx="0" cy="0"/>
        </a:xfrm>
      </p:grpSpPr>
      <p:sp>
        <p:nvSpPr>
          <p:cNvPr id="112" name="Google Shape;112;p10"/>
          <p:cNvSpPr txBox="1"/>
          <p:nvPr>
            <p:ph type="title"/>
          </p:nvPr>
        </p:nvSpPr>
        <p:spPr>
          <a:xfrm>
            <a:off x="5033200" y="539400"/>
            <a:ext cx="3397800" cy="17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300"/>
              <a:buNone/>
              <a:defRPr sz="2500">
                <a:solidFill>
                  <a:schemeClr val="accent2"/>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3" name="Google Shape;113;p10"/>
          <p:cNvSpPr/>
          <p:nvPr/>
        </p:nvSpPr>
        <p:spPr>
          <a:xfrm>
            <a:off x="3133290" y="1615346"/>
            <a:ext cx="6530025" cy="3968925"/>
          </a:xfrm>
          <a:custGeom>
            <a:rect b="b" l="l" r="r" t="t"/>
            <a:pathLst>
              <a:path extrusionOk="0" h="158757" w="261201">
                <a:moveTo>
                  <a:pt x="10087" y="152742"/>
                </a:moveTo>
                <a:cubicBezTo>
                  <a:pt x="-21698" y="148813"/>
                  <a:pt x="29874" y="127272"/>
                  <a:pt x="51344" y="119484"/>
                </a:cubicBezTo>
                <a:cubicBezTo>
                  <a:pt x="72815" y="111696"/>
                  <a:pt x="117440" y="114151"/>
                  <a:pt x="138910" y="106012"/>
                </a:cubicBezTo>
                <a:cubicBezTo>
                  <a:pt x="160381" y="97873"/>
                  <a:pt x="165432" y="79770"/>
                  <a:pt x="180167" y="70648"/>
                </a:cubicBezTo>
                <a:cubicBezTo>
                  <a:pt x="194902" y="61527"/>
                  <a:pt x="216360" y="62596"/>
                  <a:pt x="227318" y="51283"/>
                </a:cubicBezTo>
                <a:cubicBezTo>
                  <a:pt x="238277" y="39970"/>
                  <a:pt x="243462" y="-12525"/>
                  <a:pt x="245918" y="2771"/>
                </a:cubicBezTo>
                <a:cubicBezTo>
                  <a:pt x="248374" y="18067"/>
                  <a:pt x="281358" y="118064"/>
                  <a:pt x="242053" y="143059"/>
                </a:cubicBezTo>
                <a:cubicBezTo>
                  <a:pt x="202748" y="168054"/>
                  <a:pt x="41872" y="156671"/>
                  <a:pt x="10087" y="152742"/>
                </a:cubicBezTo>
                <a:close/>
              </a:path>
            </a:pathLst>
          </a:custGeom>
          <a:solidFill>
            <a:schemeClr val="lt2"/>
          </a:solidFill>
          <a:ln>
            <a:noFill/>
          </a:ln>
        </p:spPr>
      </p:sp>
      <p:sp>
        <p:nvSpPr>
          <p:cNvPr id="114" name="Google Shape;114;p10"/>
          <p:cNvSpPr/>
          <p:nvPr/>
        </p:nvSpPr>
        <p:spPr>
          <a:xfrm rot="3602804">
            <a:off x="8182582" y="3146986"/>
            <a:ext cx="905191" cy="265029"/>
          </a:xfrm>
          <a:custGeom>
            <a:rect b="b" l="l" r="r" t="t"/>
            <a:pathLst>
              <a:path extrusionOk="0" h="1321" w="4512">
                <a:moveTo>
                  <a:pt x="3297" y="1"/>
                </a:moveTo>
                <a:cubicBezTo>
                  <a:pt x="3267" y="1"/>
                  <a:pt x="3238" y="13"/>
                  <a:pt x="3209" y="42"/>
                </a:cubicBezTo>
                <a:lnTo>
                  <a:pt x="2181" y="844"/>
                </a:lnTo>
                <a:lnTo>
                  <a:pt x="1229" y="167"/>
                </a:lnTo>
                <a:cubicBezTo>
                  <a:pt x="1198" y="157"/>
                  <a:pt x="1171" y="151"/>
                  <a:pt x="1146" y="151"/>
                </a:cubicBezTo>
                <a:cubicBezTo>
                  <a:pt x="1112" y="151"/>
                  <a:pt x="1083" y="163"/>
                  <a:pt x="1053" y="193"/>
                </a:cubicBezTo>
                <a:lnTo>
                  <a:pt x="51" y="1095"/>
                </a:lnTo>
                <a:cubicBezTo>
                  <a:pt x="1" y="1145"/>
                  <a:pt x="1" y="1220"/>
                  <a:pt x="51" y="1270"/>
                </a:cubicBezTo>
                <a:cubicBezTo>
                  <a:pt x="76" y="1320"/>
                  <a:pt x="101" y="1320"/>
                  <a:pt x="151" y="1320"/>
                </a:cubicBezTo>
                <a:cubicBezTo>
                  <a:pt x="176" y="1320"/>
                  <a:pt x="226" y="1320"/>
                  <a:pt x="251" y="1295"/>
                </a:cubicBezTo>
                <a:lnTo>
                  <a:pt x="1154" y="468"/>
                </a:lnTo>
                <a:lnTo>
                  <a:pt x="2106" y="1120"/>
                </a:lnTo>
                <a:cubicBezTo>
                  <a:pt x="2131" y="1132"/>
                  <a:pt x="2162" y="1139"/>
                  <a:pt x="2191" y="1139"/>
                </a:cubicBezTo>
                <a:cubicBezTo>
                  <a:pt x="2219" y="1139"/>
                  <a:pt x="2244" y="1132"/>
                  <a:pt x="2256" y="1120"/>
                </a:cubicBezTo>
                <a:lnTo>
                  <a:pt x="3309" y="318"/>
                </a:lnTo>
                <a:lnTo>
                  <a:pt x="4286" y="844"/>
                </a:lnTo>
                <a:cubicBezTo>
                  <a:pt x="4307" y="851"/>
                  <a:pt x="4327" y="854"/>
                  <a:pt x="4346" y="854"/>
                </a:cubicBezTo>
                <a:cubicBezTo>
                  <a:pt x="4398" y="854"/>
                  <a:pt x="4443" y="831"/>
                  <a:pt x="4462" y="794"/>
                </a:cubicBezTo>
                <a:cubicBezTo>
                  <a:pt x="4512" y="719"/>
                  <a:pt x="4487" y="644"/>
                  <a:pt x="4412" y="594"/>
                </a:cubicBezTo>
                <a:lnTo>
                  <a:pt x="3359" y="17"/>
                </a:lnTo>
                <a:cubicBezTo>
                  <a:pt x="3338" y="7"/>
                  <a:pt x="3318" y="1"/>
                  <a:pt x="3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7722951" y="411647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rot="-1805429">
            <a:off x="5658965" y="4300647"/>
            <a:ext cx="164102" cy="331319"/>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rot="1807784">
            <a:off x="254816" y="373747"/>
            <a:ext cx="164102" cy="331317"/>
          </a:xfrm>
          <a:custGeom>
            <a:rect b="b" l="l" r="r" t="t"/>
            <a:pathLst>
              <a:path extrusionOk="0" h="1571" w="778">
                <a:moveTo>
                  <a:pt x="636" y="1"/>
                </a:moveTo>
                <a:cubicBezTo>
                  <a:pt x="576" y="1"/>
                  <a:pt x="522" y="42"/>
                  <a:pt x="502" y="83"/>
                </a:cubicBezTo>
                <a:lnTo>
                  <a:pt x="25" y="1386"/>
                </a:lnTo>
                <a:cubicBezTo>
                  <a:pt x="0" y="1461"/>
                  <a:pt x="25" y="1536"/>
                  <a:pt x="101" y="1561"/>
                </a:cubicBezTo>
                <a:cubicBezTo>
                  <a:pt x="119" y="1568"/>
                  <a:pt x="138" y="1571"/>
                  <a:pt x="156" y="1571"/>
                </a:cubicBezTo>
                <a:cubicBezTo>
                  <a:pt x="210" y="1571"/>
                  <a:pt x="257" y="1543"/>
                  <a:pt x="276" y="1486"/>
                </a:cubicBezTo>
                <a:lnTo>
                  <a:pt x="752" y="183"/>
                </a:lnTo>
                <a:cubicBezTo>
                  <a:pt x="777" y="108"/>
                  <a:pt x="752" y="32"/>
                  <a:pt x="677" y="7"/>
                </a:cubicBezTo>
                <a:cubicBezTo>
                  <a:pt x="663" y="3"/>
                  <a:pt x="649" y="1"/>
                  <a:pt x="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97449" y="1779328"/>
            <a:ext cx="280200" cy="280200"/>
          </a:xfrm>
          <a:custGeom>
            <a:rect b="b" l="l" r="r" t="t"/>
            <a:pathLst>
              <a:path extrusionOk="0" h="3410" w="3410">
                <a:moveTo>
                  <a:pt x="1705" y="1"/>
                </a:moveTo>
                <a:cubicBezTo>
                  <a:pt x="753" y="1"/>
                  <a:pt x="1" y="778"/>
                  <a:pt x="1" y="1705"/>
                </a:cubicBezTo>
                <a:cubicBezTo>
                  <a:pt x="1" y="2657"/>
                  <a:pt x="753" y="3409"/>
                  <a:pt x="1705" y="3409"/>
                </a:cubicBezTo>
                <a:cubicBezTo>
                  <a:pt x="2632" y="3409"/>
                  <a:pt x="3409" y="2657"/>
                  <a:pt x="3409" y="1705"/>
                </a:cubicBezTo>
                <a:cubicBezTo>
                  <a:pt x="3409" y="778"/>
                  <a:pt x="2632" y="1"/>
                  <a:pt x="1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flipH="1" rot="-4500039">
            <a:off x="6720654" y="4677385"/>
            <a:ext cx="438224" cy="373329"/>
          </a:xfrm>
          <a:custGeom>
            <a:rect b="b" l="l" r="r" t="t"/>
            <a:pathLst>
              <a:path extrusionOk="0" h="4036" w="4738">
                <a:moveTo>
                  <a:pt x="2244" y="1"/>
                </a:moveTo>
                <a:cubicBezTo>
                  <a:pt x="1429" y="1"/>
                  <a:pt x="650" y="438"/>
                  <a:pt x="276" y="1203"/>
                </a:cubicBezTo>
                <a:cubicBezTo>
                  <a:pt x="76" y="1579"/>
                  <a:pt x="1" y="1955"/>
                  <a:pt x="26" y="2331"/>
                </a:cubicBezTo>
                <a:cubicBezTo>
                  <a:pt x="392" y="2092"/>
                  <a:pt x="814" y="1963"/>
                  <a:pt x="1242" y="1963"/>
                </a:cubicBezTo>
                <a:cubicBezTo>
                  <a:pt x="1575" y="1963"/>
                  <a:pt x="1913" y="2041"/>
                  <a:pt x="2231" y="2206"/>
                </a:cubicBezTo>
                <a:cubicBezTo>
                  <a:pt x="2958" y="2582"/>
                  <a:pt x="3384" y="3284"/>
                  <a:pt x="3434" y="4035"/>
                </a:cubicBezTo>
                <a:cubicBezTo>
                  <a:pt x="3760" y="3835"/>
                  <a:pt x="4011" y="3559"/>
                  <a:pt x="4186" y="3183"/>
                </a:cubicBezTo>
                <a:cubicBezTo>
                  <a:pt x="4737" y="2106"/>
                  <a:pt x="4311" y="777"/>
                  <a:pt x="3234" y="226"/>
                </a:cubicBezTo>
                <a:cubicBezTo>
                  <a:pt x="2914" y="74"/>
                  <a:pt x="2576" y="1"/>
                  <a:pt x="2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300"/>
              <a:buFont typeface="Press Start 2P"/>
              <a:buNone/>
              <a:defRPr sz="2300">
                <a:solidFill>
                  <a:schemeClr val="dk1"/>
                </a:solidFill>
                <a:latin typeface="Press Start 2P"/>
                <a:ea typeface="Press Start 2P"/>
                <a:cs typeface="Press Start 2P"/>
                <a:sym typeface="Press Start 2P"/>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rtl="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rtl="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16.png"/><Relationship Id="rId5" Type="http://schemas.openxmlformats.org/officeDocument/2006/relationships/image" Target="../media/image3.gif"/><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3.gif"/><Relationship Id="rId6" Type="http://schemas.openxmlformats.org/officeDocument/2006/relationships/image" Target="../media/image17.png"/><Relationship Id="rId7"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gif"/><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31.png"/><Relationship Id="rId5" Type="http://schemas.openxmlformats.org/officeDocument/2006/relationships/image" Target="../media/image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hyperlink" Target="http://drive.google.com/file/d/1LkYfFerybzxoLeVNFa_mWEUAi8k-Lway/view" TargetMode="External"/><Relationship Id="rId7" Type="http://schemas.openxmlformats.org/officeDocument/2006/relationships/image" Target="../media/image1.png"/><Relationship Id="rId8"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s://en.wikipedia.org/wiki/History_of_Eastern_role-playing_video_games#:~:text=Japan's%20earliest%20RPGs%20were%20released,with%20a%20modern%20espionage%20setting." TargetMode="External"/><Relationship Id="rId4" Type="http://schemas.openxmlformats.org/officeDocument/2006/relationships/hyperlink" Target="https://www.ncbi.nlm.nih.gov/pmc/articles/PMC3312902/" TargetMode="External"/><Relationship Id="rId5" Type="http://schemas.openxmlformats.org/officeDocument/2006/relationships/hyperlink" Target="https://www.nippon.com/en/japan-data/h01624/#:~:text=The%20number%20of%20suicides%20in,from%20the%20National%20Police%20Agency." TargetMode="External"/><Relationship Id="rId6" Type="http://schemas.openxmlformats.org/officeDocument/2006/relationships/image" Target="../media/image40.png"/><Relationship Id="rId7" Type="http://schemas.openxmlformats.org/officeDocument/2006/relationships/image" Target="../media/image19.png"/><Relationship Id="rId8" Type="http://schemas.openxmlformats.org/officeDocument/2006/relationships/image" Target="../media/image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7.png"/><Relationship Id="rId9" Type="http://schemas.openxmlformats.org/officeDocument/2006/relationships/image" Target="../media/image3.gif"/><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36.png"/><Relationship Id="rId5" Type="http://schemas.openxmlformats.org/officeDocument/2006/relationships/image" Target="../media/image3.gif"/><Relationship Id="rId6" Type="http://schemas.openxmlformats.org/officeDocument/2006/relationships/hyperlink" Target="http://drive.google.com/file/d/1SxpWklbEaZae7NK-07t51bXLHrAlDeWi/view" TargetMode="External"/><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24.png"/><Relationship Id="rId6" Type="http://schemas.openxmlformats.org/officeDocument/2006/relationships/hyperlink" Target="https://www.statista.com/topics/5679/mobile-gaming-in-japan/#topicOverview" TargetMode="External"/><Relationship Id="rId7" Type="http://schemas.openxmlformats.org/officeDocument/2006/relationships/hyperlink" Target="https://www.globenewswire.com/en/news-release/2023/04/25/2653602/28124/en/Southeast-Asia-Gaming-Market-Report-2023-Rising-Popularity-of-Smartphones-and-5G-Technology-is-Expected-to-Boost-Growth.html#:~:text=Over%2082%25%20of%20Southeast%20Asia's,games%20by%20a%20wide%20margin." TargetMode="External"/><Relationship Id="rId8"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8"/>
          <p:cNvSpPr txBox="1"/>
          <p:nvPr>
            <p:ph idx="1" type="subTitle"/>
          </p:nvPr>
        </p:nvSpPr>
        <p:spPr>
          <a:xfrm>
            <a:off x="190225" y="3433825"/>
            <a:ext cx="5734500" cy="6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Rebecca Solomon, Isabel Sy, Mustafa Naeem, Matheus Araujo &amp; Sabrina Fernandez</a:t>
            </a:r>
            <a:endParaRPr b="1">
              <a:solidFill>
                <a:schemeClr val="dk2"/>
              </a:solidFill>
            </a:endParaRPr>
          </a:p>
        </p:txBody>
      </p:sp>
      <p:sp>
        <p:nvSpPr>
          <p:cNvPr id="371" name="Google Shape;371;p28"/>
          <p:cNvSpPr txBox="1"/>
          <p:nvPr>
            <p:ph idx="2" type="ctrTitle"/>
          </p:nvPr>
        </p:nvSpPr>
        <p:spPr>
          <a:xfrm>
            <a:off x="-58775" y="1187575"/>
            <a:ext cx="6232500" cy="2411100"/>
          </a:xfrm>
          <a:prstGeom prst="rect">
            <a:avLst/>
          </a:prstGeom>
        </p:spPr>
        <p:txBody>
          <a:bodyPr anchorCtr="0" anchor="ctr" bIns="91425" lIns="91425" spcFirstLastPara="1" rIns="91425" wrap="square" tIns="365750">
            <a:noAutofit/>
          </a:bodyPr>
          <a:lstStyle/>
          <a:p>
            <a:pPr indent="0" lvl="0" marL="0" rtl="0" algn="ctr">
              <a:spcBef>
                <a:spcPts val="0"/>
              </a:spcBef>
              <a:spcAft>
                <a:spcPts val="0"/>
              </a:spcAft>
              <a:buNone/>
            </a:pPr>
            <a:r>
              <a:rPr lang="en" sz="3400">
                <a:solidFill>
                  <a:schemeClr val="dk1"/>
                </a:solidFill>
              </a:rPr>
              <a:t>Video Game Success Model</a:t>
            </a:r>
            <a:endParaRPr sz="3400">
              <a:solidFill>
                <a:schemeClr val="dk1"/>
              </a:solidFill>
            </a:endParaRPr>
          </a:p>
        </p:txBody>
      </p:sp>
      <p:grpSp>
        <p:nvGrpSpPr>
          <p:cNvPr id="372" name="Google Shape;372;p28"/>
          <p:cNvGrpSpPr/>
          <p:nvPr/>
        </p:nvGrpSpPr>
        <p:grpSpPr>
          <a:xfrm>
            <a:off x="6018038" y="877639"/>
            <a:ext cx="3193818" cy="3388230"/>
            <a:chOff x="5430899" y="1022475"/>
            <a:chExt cx="3000017" cy="3280308"/>
          </a:xfrm>
        </p:grpSpPr>
        <p:sp>
          <p:nvSpPr>
            <p:cNvPr id="373" name="Google Shape;373;p28"/>
            <p:cNvSpPr/>
            <p:nvPr/>
          </p:nvSpPr>
          <p:spPr>
            <a:xfrm>
              <a:off x="5430899" y="1022475"/>
              <a:ext cx="3000017" cy="3280308"/>
            </a:xfrm>
            <a:custGeom>
              <a:rect b="b" l="l" r="r" t="t"/>
              <a:pathLst>
                <a:path extrusionOk="0" h="31380" w="28698">
                  <a:moveTo>
                    <a:pt x="14111" y="1"/>
                  </a:moveTo>
                  <a:cubicBezTo>
                    <a:pt x="13284" y="1"/>
                    <a:pt x="12457" y="76"/>
                    <a:pt x="11630" y="226"/>
                  </a:cubicBezTo>
                  <a:cubicBezTo>
                    <a:pt x="10753" y="402"/>
                    <a:pt x="9875" y="653"/>
                    <a:pt x="9023" y="978"/>
                  </a:cubicBezTo>
                  <a:cubicBezTo>
                    <a:pt x="8046" y="1379"/>
                    <a:pt x="7094" y="1906"/>
                    <a:pt x="6216" y="2532"/>
                  </a:cubicBezTo>
                  <a:lnTo>
                    <a:pt x="4813" y="2081"/>
                  </a:lnTo>
                  <a:cubicBezTo>
                    <a:pt x="4662" y="2031"/>
                    <a:pt x="4512" y="2006"/>
                    <a:pt x="4387" y="2006"/>
                  </a:cubicBezTo>
                  <a:cubicBezTo>
                    <a:pt x="3735" y="2006"/>
                    <a:pt x="3184" y="2432"/>
                    <a:pt x="2983" y="3033"/>
                  </a:cubicBezTo>
                  <a:lnTo>
                    <a:pt x="51" y="12457"/>
                  </a:lnTo>
                  <a:cubicBezTo>
                    <a:pt x="1" y="12607"/>
                    <a:pt x="1" y="12733"/>
                    <a:pt x="26" y="12858"/>
                  </a:cubicBezTo>
                  <a:cubicBezTo>
                    <a:pt x="26" y="12958"/>
                    <a:pt x="51" y="13034"/>
                    <a:pt x="101" y="13134"/>
                  </a:cubicBezTo>
                  <a:cubicBezTo>
                    <a:pt x="201" y="13359"/>
                    <a:pt x="402" y="13535"/>
                    <a:pt x="627" y="13610"/>
                  </a:cubicBezTo>
                  <a:lnTo>
                    <a:pt x="753" y="13635"/>
                  </a:lnTo>
                  <a:lnTo>
                    <a:pt x="753" y="30227"/>
                  </a:lnTo>
                  <a:cubicBezTo>
                    <a:pt x="753" y="30728"/>
                    <a:pt x="1154" y="31154"/>
                    <a:pt x="1680" y="31154"/>
                  </a:cubicBezTo>
                  <a:lnTo>
                    <a:pt x="5966" y="31154"/>
                  </a:lnTo>
                  <a:cubicBezTo>
                    <a:pt x="6116" y="31279"/>
                    <a:pt x="6342" y="31379"/>
                    <a:pt x="6567" y="31379"/>
                  </a:cubicBezTo>
                  <a:cubicBezTo>
                    <a:pt x="6617" y="31379"/>
                    <a:pt x="6693" y="31354"/>
                    <a:pt x="6743" y="31354"/>
                  </a:cubicBezTo>
                  <a:lnTo>
                    <a:pt x="7720" y="31154"/>
                  </a:lnTo>
                  <a:lnTo>
                    <a:pt x="26567" y="31154"/>
                  </a:lnTo>
                  <a:cubicBezTo>
                    <a:pt x="27069" y="31154"/>
                    <a:pt x="27495" y="30728"/>
                    <a:pt x="27495" y="30227"/>
                  </a:cubicBezTo>
                  <a:lnTo>
                    <a:pt x="27495" y="26843"/>
                  </a:lnTo>
                  <a:lnTo>
                    <a:pt x="27896" y="26743"/>
                  </a:lnTo>
                  <a:cubicBezTo>
                    <a:pt x="28372" y="26643"/>
                    <a:pt x="28698" y="26166"/>
                    <a:pt x="28597" y="25665"/>
                  </a:cubicBezTo>
                  <a:lnTo>
                    <a:pt x="27495" y="20427"/>
                  </a:lnTo>
                  <a:lnTo>
                    <a:pt x="27495" y="19876"/>
                  </a:lnTo>
                  <a:cubicBezTo>
                    <a:pt x="27495" y="19074"/>
                    <a:pt x="27520" y="18247"/>
                    <a:pt x="27545" y="17394"/>
                  </a:cubicBezTo>
                  <a:cubicBezTo>
                    <a:pt x="27570" y="16943"/>
                    <a:pt x="27570" y="16517"/>
                    <a:pt x="27595" y="16066"/>
                  </a:cubicBezTo>
                  <a:cubicBezTo>
                    <a:pt x="27620" y="15114"/>
                    <a:pt x="27620" y="14337"/>
                    <a:pt x="27595" y="13635"/>
                  </a:cubicBezTo>
                  <a:cubicBezTo>
                    <a:pt x="27570" y="13409"/>
                    <a:pt x="27570" y="13209"/>
                    <a:pt x="27545" y="12983"/>
                  </a:cubicBezTo>
                  <a:cubicBezTo>
                    <a:pt x="27470" y="11755"/>
                    <a:pt x="27294" y="10678"/>
                    <a:pt x="27018" y="9675"/>
                  </a:cubicBezTo>
                  <a:cubicBezTo>
                    <a:pt x="26392" y="7445"/>
                    <a:pt x="25189" y="5414"/>
                    <a:pt x="23560" y="3810"/>
                  </a:cubicBezTo>
                  <a:cubicBezTo>
                    <a:pt x="23485" y="3735"/>
                    <a:pt x="23409" y="3660"/>
                    <a:pt x="23334" y="3610"/>
                  </a:cubicBezTo>
                  <a:cubicBezTo>
                    <a:pt x="23159" y="3434"/>
                    <a:pt x="23008" y="3284"/>
                    <a:pt x="22808" y="3134"/>
                  </a:cubicBezTo>
                  <a:cubicBezTo>
                    <a:pt x="22683" y="3033"/>
                    <a:pt x="22557" y="2933"/>
                    <a:pt x="22407" y="2808"/>
                  </a:cubicBezTo>
                  <a:cubicBezTo>
                    <a:pt x="22332" y="2758"/>
                    <a:pt x="22282" y="2708"/>
                    <a:pt x="22231" y="2683"/>
                  </a:cubicBezTo>
                  <a:cubicBezTo>
                    <a:pt x="19876" y="928"/>
                    <a:pt x="17069" y="1"/>
                    <a:pt x="14111" y="1"/>
                  </a:cubicBezTo>
                  <a:close/>
                </a:path>
              </a:pathLst>
            </a:custGeom>
            <a:solidFill>
              <a:srgbClr val="FFFFFF"/>
            </a:solidFill>
            <a:ln>
              <a:noFill/>
            </a:ln>
            <a:effectLst>
              <a:outerShdw rotWithShape="0" algn="bl" dir="3360000" dist="57150">
                <a:schemeClr val="accent5">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5595961" y="1116871"/>
              <a:ext cx="2617514" cy="3065384"/>
            </a:xfrm>
            <a:custGeom>
              <a:rect b="b" l="l" r="r" t="t"/>
              <a:pathLst>
                <a:path extrusionOk="0" h="29324" w="25039">
                  <a:moveTo>
                    <a:pt x="12457" y="0"/>
                  </a:moveTo>
                  <a:cubicBezTo>
                    <a:pt x="11680" y="0"/>
                    <a:pt x="10903" y="75"/>
                    <a:pt x="10151" y="226"/>
                  </a:cubicBezTo>
                  <a:cubicBezTo>
                    <a:pt x="9299" y="376"/>
                    <a:pt x="8497" y="627"/>
                    <a:pt x="7720" y="927"/>
                  </a:cubicBezTo>
                  <a:cubicBezTo>
                    <a:pt x="6642" y="1354"/>
                    <a:pt x="5640" y="1930"/>
                    <a:pt x="4738" y="2632"/>
                  </a:cubicBezTo>
                  <a:cubicBezTo>
                    <a:pt x="4161" y="3083"/>
                    <a:pt x="3635" y="3559"/>
                    <a:pt x="3134" y="4110"/>
                  </a:cubicBezTo>
                  <a:cubicBezTo>
                    <a:pt x="2081" y="5263"/>
                    <a:pt x="1254" y="6617"/>
                    <a:pt x="728" y="8095"/>
                  </a:cubicBezTo>
                  <a:cubicBezTo>
                    <a:pt x="527" y="8647"/>
                    <a:pt x="352" y="9223"/>
                    <a:pt x="251" y="9800"/>
                  </a:cubicBezTo>
                  <a:cubicBezTo>
                    <a:pt x="101" y="10527"/>
                    <a:pt x="26" y="11303"/>
                    <a:pt x="1" y="12080"/>
                  </a:cubicBezTo>
                  <a:lnTo>
                    <a:pt x="1" y="29324"/>
                  </a:lnTo>
                  <a:lnTo>
                    <a:pt x="24913" y="29324"/>
                  </a:lnTo>
                  <a:lnTo>
                    <a:pt x="24913" y="18973"/>
                  </a:lnTo>
                  <a:cubicBezTo>
                    <a:pt x="24913" y="17720"/>
                    <a:pt x="24988" y="16441"/>
                    <a:pt x="25013" y="15138"/>
                  </a:cubicBezTo>
                  <a:cubicBezTo>
                    <a:pt x="25038" y="14361"/>
                    <a:pt x="25038" y="13559"/>
                    <a:pt x="25013" y="12757"/>
                  </a:cubicBezTo>
                  <a:cubicBezTo>
                    <a:pt x="25013" y="12557"/>
                    <a:pt x="24988" y="12356"/>
                    <a:pt x="24988" y="12131"/>
                  </a:cubicBezTo>
                  <a:cubicBezTo>
                    <a:pt x="24913" y="11078"/>
                    <a:pt x="24763" y="10025"/>
                    <a:pt x="24487" y="9023"/>
                  </a:cubicBezTo>
                  <a:cubicBezTo>
                    <a:pt x="23911" y="6993"/>
                    <a:pt x="22808" y="5063"/>
                    <a:pt x="21279" y="3559"/>
                  </a:cubicBezTo>
                  <a:cubicBezTo>
                    <a:pt x="21204" y="3484"/>
                    <a:pt x="21129" y="3434"/>
                    <a:pt x="21053" y="3359"/>
                  </a:cubicBezTo>
                  <a:cubicBezTo>
                    <a:pt x="20903" y="3208"/>
                    <a:pt x="20728" y="3083"/>
                    <a:pt x="20577" y="2932"/>
                  </a:cubicBezTo>
                  <a:cubicBezTo>
                    <a:pt x="20452" y="2832"/>
                    <a:pt x="20302" y="2732"/>
                    <a:pt x="20176" y="2632"/>
                  </a:cubicBezTo>
                  <a:cubicBezTo>
                    <a:pt x="20126" y="2582"/>
                    <a:pt x="20076" y="2531"/>
                    <a:pt x="20026" y="2506"/>
                  </a:cubicBezTo>
                  <a:cubicBezTo>
                    <a:pt x="17921" y="927"/>
                    <a:pt x="15314" y="0"/>
                    <a:pt x="12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6402976" y="1140392"/>
              <a:ext cx="301382" cy="228095"/>
            </a:xfrm>
            <a:custGeom>
              <a:rect b="b" l="l" r="r" t="t"/>
              <a:pathLst>
                <a:path extrusionOk="0" h="2182" w="2883">
                  <a:moveTo>
                    <a:pt x="2431" y="1"/>
                  </a:moveTo>
                  <a:cubicBezTo>
                    <a:pt x="1579" y="151"/>
                    <a:pt x="777" y="402"/>
                    <a:pt x="0" y="702"/>
                  </a:cubicBezTo>
                  <a:lnTo>
                    <a:pt x="2882" y="2181"/>
                  </a:lnTo>
                  <a:lnTo>
                    <a:pt x="2882" y="2181"/>
                  </a:lnTo>
                  <a:lnTo>
                    <a:pt x="24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6526015" y="2311510"/>
              <a:ext cx="416686" cy="576511"/>
            </a:xfrm>
            <a:custGeom>
              <a:rect b="b" l="l" r="r" t="t"/>
              <a:pathLst>
                <a:path extrusionOk="0" h="5515" w="3986">
                  <a:moveTo>
                    <a:pt x="3986" y="1"/>
                  </a:moveTo>
                  <a:lnTo>
                    <a:pt x="1" y="5515"/>
                  </a:lnTo>
                  <a:lnTo>
                    <a:pt x="3460" y="5314"/>
                  </a:lnTo>
                  <a:lnTo>
                    <a:pt x="39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7773125" y="2450439"/>
              <a:ext cx="440312" cy="249002"/>
            </a:xfrm>
            <a:custGeom>
              <a:rect b="b" l="l" r="r" t="t"/>
              <a:pathLst>
                <a:path extrusionOk="0" h="2382" w="4212">
                  <a:moveTo>
                    <a:pt x="4186" y="0"/>
                  </a:moveTo>
                  <a:lnTo>
                    <a:pt x="1" y="226"/>
                  </a:lnTo>
                  <a:lnTo>
                    <a:pt x="4186" y="2381"/>
                  </a:lnTo>
                  <a:cubicBezTo>
                    <a:pt x="4211" y="1604"/>
                    <a:pt x="4211" y="802"/>
                    <a:pt x="41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5595961" y="3419802"/>
              <a:ext cx="254235" cy="351133"/>
            </a:xfrm>
            <a:custGeom>
              <a:rect b="b" l="l" r="r" t="t"/>
              <a:pathLst>
                <a:path extrusionOk="0" h="3359" w="2432">
                  <a:moveTo>
                    <a:pt x="1" y="0"/>
                  </a:moveTo>
                  <a:lnTo>
                    <a:pt x="1" y="3359"/>
                  </a:lnTo>
                  <a:lnTo>
                    <a:pt x="2432" y="3359"/>
                  </a:lnTo>
                  <a:lnTo>
                    <a:pt x="24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7584543" y="1753496"/>
              <a:ext cx="351141" cy="351133"/>
            </a:xfrm>
            <a:custGeom>
              <a:rect b="b" l="l" r="r" t="t"/>
              <a:pathLst>
                <a:path extrusionOk="0" h="3359" w="3359">
                  <a:moveTo>
                    <a:pt x="0" y="0"/>
                  </a:moveTo>
                  <a:lnTo>
                    <a:pt x="0" y="3359"/>
                  </a:lnTo>
                  <a:lnTo>
                    <a:pt x="3359" y="3359"/>
                  </a:lnTo>
                  <a:lnTo>
                    <a:pt x="3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7039598" y="4043360"/>
              <a:ext cx="351141" cy="138927"/>
            </a:xfrm>
            <a:custGeom>
              <a:rect b="b" l="l" r="r" t="t"/>
              <a:pathLst>
                <a:path extrusionOk="0" h="1329" w="3359">
                  <a:moveTo>
                    <a:pt x="0" y="0"/>
                  </a:moveTo>
                  <a:lnTo>
                    <a:pt x="0" y="1329"/>
                  </a:lnTo>
                  <a:lnTo>
                    <a:pt x="3359" y="1329"/>
                  </a:lnTo>
                  <a:lnTo>
                    <a:pt x="3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6596785" y="2895031"/>
              <a:ext cx="144262" cy="150217"/>
            </a:xfrm>
            <a:custGeom>
              <a:rect b="b" l="l" r="r" t="t"/>
              <a:pathLst>
                <a:path extrusionOk="0" h="1437" w="1380">
                  <a:moveTo>
                    <a:pt x="649" y="1"/>
                  </a:moveTo>
                  <a:cubicBezTo>
                    <a:pt x="617" y="1"/>
                    <a:pt x="585" y="3"/>
                    <a:pt x="552" y="8"/>
                  </a:cubicBezTo>
                  <a:cubicBezTo>
                    <a:pt x="226" y="58"/>
                    <a:pt x="1" y="359"/>
                    <a:pt x="51" y="710"/>
                  </a:cubicBezTo>
                  <a:lnTo>
                    <a:pt x="151" y="1436"/>
                  </a:lnTo>
                  <a:lnTo>
                    <a:pt x="1379" y="1236"/>
                  </a:lnTo>
                  <a:lnTo>
                    <a:pt x="1254" y="509"/>
                  </a:lnTo>
                  <a:cubicBezTo>
                    <a:pt x="1208" y="214"/>
                    <a:pt x="957" y="1"/>
                    <a:pt x="6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p:nvPr/>
          </p:nvSpPr>
          <p:spPr>
            <a:xfrm>
              <a:off x="5595961" y="2575986"/>
              <a:ext cx="1076945" cy="1606285"/>
            </a:xfrm>
            <a:custGeom>
              <a:rect b="b" l="l" r="r" t="t"/>
              <a:pathLst>
                <a:path extrusionOk="0" h="15366" w="10302">
                  <a:moveTo>
                    <a:pt x="7570" y="1130"/>
                  </a:moveTo>
                  <a:cubicBezTo>
                    <a:pt x="8271" y="1807"/>
                    <a:pt x="8547" y="2784"/>
                    <a:pt x="8246" y="3586"/>
                  </a:cubicBezTo>
                  <a:cubicBezTo>
                    <a:pt x="8171" y="3812"/>
                    <a:pt x="8021" y="4087"/>
                    <a:pt x="7720" y="4288"/>
                  </a:cubicBezTo>
                  <a:cubicBezTo>
                    <a:pt x="7720" y="4313"/>
                    <a:pt x="7720" y="4313"/>
                    <a:pt x="7695" y="4313"/>
                  </a:cubicBezTo>
                  <a:cubicBezTo>
                    <a:pt x="7494" y="4438"/>
                    <a:pt x="7244" y="4513"/>
                    <a:pt x="6943" y="4538"/>
                  </a:cubicBezTo>
                  <a:lnTo>
                    <a:pt x="6617" y="4538"/>
                  </a:lnTo>
                  <a:cubicBezTo>
                    <a:pt x="5890" y="4488"/>
                    <a:pt x="5189" y="4062"/>
                    <a:pt x="4788" y="3436"/>
                  </a:cubicBezTo>
                  <a:cubicBezTo>
                    <a:pt x="4637" y="3185"/>
                    <a:pt x="4562" y="2934"/>
                    <a:pt x="4587" y="2734"/>
                  </a:cubicBezTo>
                  <a:cubicBezTo>
                    <a:pt x="4612" y="2559"/>
                    <a:pt x="4687" y="2383"/>
                    <a:pt x="4863" y="2183"/>
                  </a:cubicBezTo>
                  <a:cubicBezTo>
                    <a:pt x="5414" y="1506"/>
                    <a:pt x="6342" y="1130"/>
                    <a:pt x="7444" y="1130"/>
                  </a:cubicBezTo>
                  <a:close/>
                  <a:moveTo>
                    <a:pt x="4858" y="1"/>
                  </a:moveTo>
                  <a:cubicBezTo>
                    <a:pt x="4818" y="1"/>
                    <a:pt x="4778" y="1"/>
                    <a:pt x="4738" y="2"/>
                  </a:cubicBezTo>
                  <a:cubicBezTo>
                    <a:pt x="2632" y="2"/>
                    <a:pt x="677" y="1205"/>
                    <a:pt x="1" y="2909"/>
                  </a:cubicBezTo>
                  <a:lnTo>
                    <a:pt x="1" y="3411"/>
                  </a:lnTo>
                  <a:cubicBezTo>
                    <a:pt x="51" y="3260"/>
                    <a:pt x="76" y="3135"/>
                    <a:pt x="126" y="3010"/>
                  </a:cubicBezTo>
                  <a:cubicBezTo>
                    <a:pt x="778" y="1330"/>
                    <a:pt x="2657" y="152"/>
                    <a:pt x="4738" y="152"/>
                  </a:cubicBezTo>
                  <a:lnTo>
                    <a:pt x="4788" y="152"/>
                  </a:lnTo>
                  <a:cubicBezTo>
                    <a:pt x="5815" y="152"/>
                    <a:pt x="6743" y="428"/>
                    <a:pt x="7394" y="954"/>
                  </a:cubicBezTo>
                  <a:cubicBezTo>
                    <a:pt x="6266" y="980"/>
                    <a:pt x="5314" y="1381"/>
                    <a:pt x="4738" y="2082"/>
                  </a:cubicBezTo>
                  <a:cubicBezTo>
                    <a:pt x="4562" y="2308"/>
                    <a:pt x="4462" y="2508"/>
                    <a:pt x="4437" y="2709"/>
                  </a:cubicBezTo>
                  <a:cubicBezTo>
                    <a:pt x="4412" y="2960"/>
                    <a:pt x="4487" y="3235"/>
                    <a:pt x="4662" y="3511"/>
                  </a:cubicBezTo>
                  <a:cubicBezTo>
                    <a:pt x="5013" y="4087"/>
                    <a:pt x="5590" y="4488"/>
                    <a:pt x="6216" y="4639"/>
                  </a:cubicBezTo>
                  <a:lnTo>
                    <a:pt x="6241" y="4639"/>
                  </a:lnTo>
                  <a:cubicBezTo>
                    <a:pt x="6406" y="4675"/>
                    <a:pt x="6585" y="4699"/>
                    <a:pt x="6757" y="4699"/>
                  </a:cubicBezTo>
                  <a:cubicBezTo>
                    <a:pt x="6820" y="4699"/>
                    <a:pt x="6883" y="4696"/>
                    <a:pt x="6943" y="4689"/>
                  </a:cubicBezTo>
                  <a:cubicBezTo>
                    <a:pt x="7269" y="4664"/>
                    <a:pt x="7570" y="4589"/>
                    <a:pt x="7795" y="4438"/>
                  </a:cubicBezTo>
                  <a:cubicBezTo>
                    <a:pt x="7895" y="4388"/>
                    <a:pt x="7971" y="4313"/>
                    <a:pt x="8046" y="4213"/>
                  </a:cubicBezTo>
                  <a:cubicBezTo>
                    <a:pt x="8221" y="4037"/>
                    <a:pt x="8322" y="3812"/>
                    <a:pt x="8397" y="3661"/>
                  </a:cubicBezTo>
                  <a:cubicBezTo>
                    <a:pt x="8697" y="2834"/>
                    <a:pt x="8447" y="1832"/>
                    <a:pt x="7795" y="1130"/>
                  </a:cubicBezTo>
                  <a:lnTo>
                    <a:pt x="7795" y="1130"/>
                  </a:lnTo>
                  <a:cubicBezTo>
                    <a:pt x="8447" y="1180"/>
                    <a:pt x="8998" y="1355"/>
                    <a:pt x="9424" y="1656"/>
                  </a:cubicBezTo>
                  <a:cubicBezTo>
                    <a:pt x="9875" y="2007"/>
                    <a:pt x="10151" y="2533"/>
                    <a:pt x="10151" y="3035"/>
                  </a:cubicBezTo>
                  <a:cubicBezTo>
                    <a:pt x="10151" y="3135"/>
                    <a:pt x="10151" y="3235"/>
                    <a:pt x="10126" y="3310"/>
                  </a:cubicBezTo>
                  <a:lnTo>
                    <a:pt x="10276" y="3361"/>
                  </a:lnTo>
                  <a:cubicBezTo>
                    <a:pt x="10302" y="3235"/>
                    <a:pt x="10302" y="3135"/>
                    <a:pt x="10302" y="3035"/>
                  </a:cubicBezTo>
                  <a:cubicBezTo>
                    <a:pt x="10302" y="2483"/>
                    <a:pt x="10001" y="1907"/>
                    <a:pt x="9500" y="1556"/>
                  </a:cubicBezTo>
                  <a:cubicBezTo>
                    <a:pt x="9023" y="1180"/>
                    <a:pt x="8397" y="1005"/>
                    <a:pt x="7645" y="980"/>
                  </a:cubicBezTo>
                  <a:cubicBezTo>
                    <a:pt x="7620" y="954"/>
                    <a:pt x="7595" y="929"/>
                    <a:pt x="7545" y="904"/>
                  </a:cubicBezTo>
                  <a:cubicBezTo>
                    <a:pt x="6892" y="324"/>
                    <a:pt x="5937" y="1"/>
                    <a:pt x="4858" y="1"/>
                  </a:cubicBezTo>
                  <a:close/>
                  <a:moveTo>
                    <a:pt x="1" y="6117"/>
                  </a:moveTo>
                  <a:lnTo>
                    <a:pt x="1" y="6744"/>
                  </a:lnTo>
                  <a:cubicBezTo>
                    <a:pt x="201" y="7396"/>
                    <a:pt x="477" y="8022"/>
                    <a:pt x="828" y="8624"/>
                  </a:cubicBezTo>
                  <a:cubicBezTo>
                    <a:pt x="1028" y="8924"/>
                    <a:pt x="1229" y="9250"/>
                    <a:pt x="1454" y="9551"/>
                  </a:cubicBezTo>
                  <a:cubicBezTo>
                    <a:pt x="1780" y="10002"/>
                    <a:pt x="2106" y="10478"/>
                    <a:pt x="2357" y="11005"/>
                  </a:cubicBezTo>
                  <a:cubicBezTo>
                    <a:pt x="2733" y="11757"/>
                    <a:pt x="2858" y="12584"/>
                    <a:pt x="2783" y="13386"/>
                  </a:cubicBezTo>
                  <a:cubicBezTo>
                    <a:pt x="2733" y="13912"/>
                    <a:pt x="2582" y="14388"/>
                    <a:pt x="2306" y="14764"/>
                  </a:cubicBezTo>
                  <a:cubicBezTo>
                    <a:pt x="2156" y="14990"/>
                    <a:pt x="1956" y="15190"/>
                    <a:pt x="1730" y="15366"/>
                  </a:cubicBezTo>
                  <a:lnTo>
                    <a:pt x="1981" y="15366"/>
                  </a:lnTo>
                  <a:cubicBezTo>
                    <a:pt x="2156" y="15215"/>
                    <a:pt x="2306" y="15040"/>
                    <a:pt x="2432" y="14839"/>
                  </a:cubicBezTo>
                  <a:cubicBezTo>
                    <a:pt x="2707" y="14463"/>
                    <a:pt x="2883" y="13962"/>
                    <a:pt x="2933" y="13386"/>
                  </a:cubicBezTo>
                  <a:cubicBezTo>
                    <a:pt x="3033" y="12584"/>
                    <a:pt x="2858" y="11731"/>
                    <a:pt x="2482" y="10929"/>
                  </a:cubicBezTo>
                  <a:cubicBezTo>
                    <a:pt x="2256" y="10403"/>
                    <a:pt x="1905" y="9927"/>
                    <a:pt x="1580" y="9451"/>
                  </a:cubicBezTo>
                  <a:cubicBezTo>
                    <a:pt x="1354" y="9150"/>
                    <a:pt x="1154" y="8849"/>
                    <a:pt x="953" y="8549"/>
                  </a:cubicBezTo>
                  <a:cubicBezTo>
                    <a:pt x="502" y="7797"/>
                    <a:pt x="201" y="6970"/>
                    <a:pt x="1" y="61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a:off x="6987226" y="1590733"/>
              <a:ext cx="157224" cy="157639"/>
            </a:xfrm>
            <a:custGeom>
              <a:rect b="b" l="l" r="r" t="t"/>
              <a:pathLst>
                <a:path extrusionOk="0" h="1508" w="1504">
                  <a:moveTo>
                    <a:pt x="841" y="0"/>
                  </a:moveTo>
                  <a:cubicBezTo>
                    <a:pt x="577" y="0"/>
                    <a:pt x="327" y="166"/>
                    <a:pt x="226" y="430"/>
                  </a:cubicBezTo>
                  <a:lnTo>
                    <a:pt x="0" y="1106"/>
                  </a:lnTo>
                  <a:lnTo>
                    <a:pt x="1153" y="1507"/>
                  </a:lnTo>
                  <a:lnTo>
                    <a:pt x="1404" y="831"/>
                  </a:lnTo>
                  <a:cubicBezTo>
                    <a:pt x="1504" y="505"/>
                    <a:pt x="1353" y="154"/>
                    <a:pt x="1028" y="29"/>
                  </a:cubicBezTo>
                  <a:cubicBezTo>
                    <a:pt x="966" y="10"/>
                    <a:pt x="903" y="0"/>
                    <a:pt x="8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5517350" y="1333052"/>
              <a:ext cx="2486529" cy="1712179"/>
            </a:xfrm>
            <a:custGeom>
              <a:rect b="b" l="l" r="r" t="t"/>
              <a:pathLst>
                <a:path extrusionOk="0" h="16379" w="23786">
                  <a:moveTo>
                    <a:pt x="3557" y="0"/>
                  </a:moveTo>
                  <a:cubicBezTo>
                    <a:pt x="3260" y="0"/>
                    <a:pt x="2988" y="188"/>
                    <a:pt x="2908" y="489"/>
                  </a:cubicBezTo>
                  <a:lnTo>
                    <a:pt x="1" y="9762"/>
                  </a:lnTo>
                  <a:lnTo>
                    <a:pt x="1680" y="10288"/>
                  </a:lnTo>
                  <a:lnTo>
                    <a:pt x="8497" y="12494"/>
                  </a:lnTo>
                  <a:lnTo>
                    <a:pt x="8572" y="12494"/>
                  </a:lnTo>
                  <a:lnTo>
                    <a:pt x="14587" y="14449"/>
                  </a:lnTo>
                  <a:lnTo>
                    <a:pt x="15465" y="14724"/>
                  </a:lnTo>
                  <a:lnTo>
                    <a:pt x="15515" y="14724"/>
                  </a:lnTo>
                  <a:lnTo>
                    <a:pt x="20602" y="16353"/>
                  </a:lnTo>
                  <a:lnTo>
                    <a:pt x="20602" y="16378"/>
                  </a:lnTo>
                  <a:lnTo>
                    <a:pt x="20628" y="16328"/>
                  </a:lnTo>
                  <a:lnTo>
                    <a:pt x="21755" y="12844"/>
                  </a:lnTo>
                  <a:lnTo>
                    <a:pt x="23635" y="7130"/>
                  </a:lnTo>
                  <a:cubicBezTo>
                    <a:pt x="23785" y="6704"/>
                    <a:pt x="23560" y="6253"/>
                    <a:pt x="23134" y="6128"/>
                  </a:cubicBezTo>
                  <a:lnTo>
                    <a:pt x="17946" y="4499"/>
                  </a:lnTo>
                  <a:lnTo>
                    <a:pt x="17820" y="4448"/>
                  </a:lnTo>
                  <a:lnTo>
                    <a:pt x="12282" y="2719"/>
                  </a:lnTo>
                  <a:lnTo>
                    <a:pt x="12156" y="2669"/>
                  </a:lnTo>
                  <a:lnTo>
                    <a:pt x="4387" y="213"/>
                  </a:lnTo>
                  <a:lnTo>
                    <a:pt x="3785" y="37"/>
                  </a:lnTo>
                  <a:cubicBezTo>
                    <a:pt x="3709" y="12"/>
                    <a:pt x="3633" y="0"/>
                    <a:pt x="3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6064908" y="1846324"/>
              <a:ext cx="293541" cy="441765"/>
            </a:xfrm>
            <a:custGeom>
              <a:rect b="b" l="l" r="r" t="t"/>
              <a:pathLst>
                <a:path extrusionOk="0" h="4226" w="2808">
                  <a:moveTo>
                    <a:pt x="1941" y="1"/>
                  </a:moveTo>
                  <a:cubicBezTo>
                    <a:pt x="1649" y="1"/>
                    <a:pt x="1367" y="184"/>
                    <a:pt x="1254" y="466"/>
                  </a:cubicBezTo>
                  <a:lnTo>
                    <a:pt x="151" y="3173"/>
                  </a:lnTo>
                  <a:cubicBezTo>
                    <a:pt x="1" y="3574"/>
                    <a:pt x="176" y="4000"/>
                    <a:pt x="552" y="4175"/>
                  </a:cubicBezTo>
                  <a:cubicBezTo>
                    <a:pt x="643" y="4209"/>
                    <a:pt x="737" y="4225"/>
                    <a:pt x="829" y="4225"/>
                  </a:cubicBezTo>
                  <a:cubicBezTo>
                    <a:pt x="1143" y="4225"/>
                    <a:pt x="1439" y="4040"/>
                    <a:pt x="1555" y="3749"/>
                  </a:cubicBezTo>
                  <a:lnTo>
                    <a:pt x="2658" y="1042"/>
                  </a:lnTo>
                  <a:cubicBezTo>
                    <a:pt x="2808" y="666"/>
                    <a:pt x="2633" y="215"/>
                    <a:pt x="2232" y="65"/>
                  </a:cubicBezTo>
                  <a:cubicBezTo>
                    <a:pt x="2138" y="21"/>
                    <a:pt x="2039" y="1"/>
                    <a:pt x="1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5981070" y="1930162"/>
              <a:ext cx="461219" cy="272941"/>
            </a:xfrm>
            <a:custGeom>
              <a:rect b="b" l="l" r="r" t="t"/>
              <a:pathLst>
                <a:path extrusionOk="0" h="2611" w="4412">
                  <a:moveTo>
                    <a:pt x="839" y="1"/>
                  </a:moveTo>
                  <a:cubicBezTo>
                    <a:pt x="546" y="1"/>
                    <a:pt x="264" y="184"/>
                    <a:pt x="151" y="466"/>
                  </a:cubicBezTo>
                  <a:cubicBezTo>
                    <a:pt x="1" y="867"/>
                    <a:pt x="176" y="1293"/>
                    <a:pt x="552" y="1468"/>
                  </a:cubicBezTo>
                  <a:lnTo>
                    <a:pt x="3259" y="2546"/>
                  </a:lnTo>
                  <a:cubicBezTo>
                    <a:pt x="3359" y="2590"/>
                    <a:pt x="3461" y="2610"/>
                    <a:pt x="3560" y="2610"/>
                  </a:cubicBezTo>
                  <a:cubicBezTo>
                    <a:pt x="3857" y="2610"/>
                    <a:pt x="4130" y="2427"/>
                    <a:pt x="4262" y="2145"/>
                  </a:cubicBezTo>
                  <a:cubicBezTo>
                    <a:pt x="4412" y="1744"/>
                    <a:pt x="4237" y="1318"/>
                    <a:pt x="3836" y="1142"/>
                  </a:cubicBezTo>
                  <a:lnTo>
                    <a:pt x="1129" y="65"/>
                  </a:lnTo>
                  <a:cubicBezTo>
                    <a:pt x="1035" y="21"/>
                    <a:pt x="936" y="1"/>
                    <a:pt x="8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5517350" y="1328452"/>
              <a:ext cx="458606" cy="1080160"/>
            </a:xfrm>
            <a:custGeom>
              <a:rect b="b" l="l" r="r" t="t"/>
              <a:pathLst>
                <a:path extrusionOk="0" h="10333" w="4387">
                  <a:moveTo>
                    <a:pt x="3448" y="0"/>
                  </a:moveTo>
                  <a:cubicBezTo>
                    <a:pt x="3217" y="0"/>
                    <a:pt x="3012" y="144"/>
                    <a:pt x="2933" y="382"/>
                  </a:cubicBezTo>
                  <a:lnTo>
                    <a:pt x="1" y="9806"/>
                  </a:lnTo>
                  <a:lnTo>
                    <a:pt x="1680" y="10332"/>
                  </a:lnTo>
                  <a:lnTo>
                    <a:pt x="4387" y="257"/>
                  </a:lnTo>
                  <a:lnTo>
                    <a:pt x="3635" y="31"/>
                  </a:lnTo>
                  <a:cubicBezTo>
                    <a:pt x="3572" y="10"/>
                    <a:pt x="3509" y="0"/>
                    <a:pt x="34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5850087" y="1727258"/>
              <a:ext cx="752043" cy="691813"/>
            </a:xfrm>
            <a:custGeom>
              <a:rect b="b" l="l" r="r" t="t"/>
              <a:pathLst>
                <a:path extrusionOk="0" h="6618" w="7194">
                  <a:moveTo>
                    <a:pt x="3434" y="76"/>
                  </a:moveTo>
                  <a:cubicBezTo>
                    <a:pt x="3986" y="76"/>
                    <a:pt x="4537" y="201"/>
                    <a:pt x="5038" y="502"/>
                  </a:cubicBezTo>
                  <a:cubicBezTo>
                    <a:pt x="5790" y="928"/>
                    <a:pt x="6342" y="1630"/>
                    <a:pt x="6567" y="2482"/>
                  </a:cubicBezTo>
                  <a:cubicBezTo>
                    <a:pt x="6768" y="3309"/>
                    <a:pt x="6668" y="4186"/>
                    <a:pt x="6216" y="4938"/>
                  </a:cubicBezTo>
                  <a:cubicBezTo>
                    <a:pt x="5790" y="5690"/>
                    <a:pt x="5089" y="6216"/>
                    <a:pt x="4261" y="6442"/>
                  </a:cubicBezTo>
                  <a:cubicBezTo>
                    <a:pt x="3989" y="6516"/>
                    <a:pt x="3712" y="6552"/>
                    <a:pt x="3435" y="6552"/>
                  </a:cubicBezTo>
                  <a:cubicBezTo>
                    <a:pt x="2870" y="6552"/>
                    <a:pt x="2310" y="6402"/>
                    <a:pt x="1805" y="6116"/>
                  </a:cubicBezTo>
                  <a:cubicBezTo>
                    <a:pt x="1053" y="5690"/>
                    <a:pt x="527" y="4988"/>
                    <a:pt x="302" y="4136"/>
                  </a:cubicBezTo>
                  <a:cubicBezTo>
                    <a:pt x="76" y="3309"/>
                    <a:pt x="176" y="2432"/>
                    <a:pt x="627" y="1680"/>
                  </a:cubicBezTo>
                  <a:cubicBezTo>
                    <a:pt x="1229" y="652"/>
                    <a:pt x="2307" y="76"/>
                    <a:pt x="3434" y="76"/>
                  </a:cubicBezTo>
                  <a:close/>
                  <a:moveTo>
                    <a:pt x="3433" y="1"/>
                  </a:moveTo>
                  <a:cubicBezTo>
                    <a:pt x="2289" y="1"/>
                    <a:pt x="1173" y="597"/>
                    <a:pt x="552" y="1655"/>
                  </a:cubicBezTo>
                  <a:cubicBezTo>
                    <a:pt x="126" y="2407"/>
                    <a:pt x="1" y="3309"/>
                    <a:pt x="226" y="4161"/>
                  </a:cubicBezTo>
                  <a:cubicBezTo>
                    <a:pt x="452" y="5013"/>
                    <a:pt x="1003" y="5740"/>
                    <a:pt x="1755" y="6166"/>
                  </a:cubicBezTo>
                  <a:cubicBezTo>
                    <a:pt x="2282" y="6467"/>
                    <a:pt x="2833" y="6617"/>
                    <a:pt x="3409" y="6617"/>
                  </a:cubicBezTo>
                  <a:cubicBezTo>
                    <a:pt x="3710" y="6617"/>
                    <a:pt x="3986" y="6592"/>
                    <a:pt x="4287" y="6517"/>
                  </a:cubicBezTo>
                  <a:cubicBezTo>
                    <a:pt x="5139" y="6266"/>
                    <a:pt x="5840" y="5740"/>
                    <a:pt x="6292" y="4963"/>
                  </a:cubicBezTo>
                  <a:cubicBezTo>
                    <a:pt x="7194" y="3384"/>
                    <a:pt x="6668" y="1354"/>
                    <a:pt x="5089" y="452"/>
                  </a:cubicBezTo>
                  <a:cubicBezTo>
                    <a:pt x="4567" y="146"/>
                    <a:pt x="3997" y="1"/>
                    <a:pt x="34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6848298" y="1720358"/>
              <a:ext cx="180954" cy="94081"/>
            </a:xfrm>
            <a:custGeom>
              <a:rect b="b" l="l" r="r" t="t"/>
              <a:pathLst>
                <a:path extrusionOk="0" h="900" w="1731">
                  <a:moveTo>
                    <a:pt x="269" y="1"/>
                  </a:moveTo>
                  <a:cubicBezTo>
                    <a:pt x="168" y="1"/>
                    <a:pt x="71" y="68"/>
                    <a:pt x="51" y="167"/>
                  </a:cubicBezTo>
                  <a:cubicBezTo>
                    <a:pt x="1" y="317"/>
                    <a:pt x="76" y="443"/>
                    <a:pt x="201" y="493"/>
                  </a:cubicBezTo>
                  <a:lnTo>
                    <a:pt x="1354" y="894"/>
                  </a:lnTo>
                  <a:cubicBezTo>
                    <a:pt x="1374" y="898"/>
                    <a:pt x="1395" y="900"/>
                    <a:pt x="1417" y="900"/>
                  </a:cubicBezTo>
                  <a:cubicBezTo>
                    <a:pt x="1526" y="900"/>
                    <a:pt x="1638" y="844"/>
                    <a:pt x="1680" y="718"/>
                  </a:cubicBezTo>
                  <a:cubicBezTo>
                    <a:pt x="1730" y="593"/>
                    <a:pt x="1655" y="443"/>
                    <a:pt x="1530" y="418"/>
                  </a:cubicBezTo>
                  <a:lnTo>
                    <a:pt x="352" y="17"/>
                  </a:lnTo>
                  <a:cubicBezTo>
                    <a:pt x="325" y="6"/>
                    <a:pt x="297" y="1"/>
                    <a:pt x="2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7089357" y="1801583"/>
              <a:ext cx="180850" cy="95127"/>
            </a:xfrm>
            <a:custGeom>
              <a:rect b="b" l="l" r="r" t="t"/>
              <a:pathLst>
                <a:path extrusionOk="0" h="910" w="1730">
                  <a:moveTo>
                    <a:pt x="294" y="1"/>
                  </a:moveTo>
                  <a:cubicBezTo>
                    <a:pt x="191" y="1"/>
                    <a:pt x="90" y="68"/>
                    <a:pt x="51" y="167"/>
                  </a:cubicBezTo>
                  <a:cubicBezTo>
                    <a:pt x="1" y="317"/>
                    <a:pt x="76" y="443"/>
                    <a:pt x="201" y="493"/>
                  </a:cubicBezTo>
                  <a:lnTo>
                    <a:pt x="1379" y="894"/>
                  </a:lnTo>
                  <a:cubicBezTo>
                    <a:pt x="1405" y="904"/>
                    <a:pt x="1432" y="909"/>
                    <a:pt x="1459" y="909"/>
                  </a:cubicBezTo>
                  <a:cubicBezTo>
                    <a:pt x="1562" y="909"/>
                    <a:pt x="1660" y="837"/>
                    <a:pt x="1680" y="718"/>
                  </a:cubicBezTo>
                  <a:cubicBezTo>
                    <a:pt x="1730" y="593"/>
                    <a:pt x="1655" y="443"/>
                    <a:pt x="1529" y="418"/>
                  </a:cubicBezTo>
                  <a:lnTo>
                    <a:pt x="376" y="17"/>
                  </a:lnTo>
                  <a:cubicBezTo>
                    <a:pt x="350" y="6"/>
                    <a:pt x="322" y="1"/>
                    <a:pt x="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7487638" y="2252761"/>
              <a:ext cx="196530" cy="172169"/>
            </a:xfrm>
            <a:custGeom>
              <a:rect b="b" l="l" r="r" t="t"/>
              <a:pathLst>
                <a:path extrusionOk="0" h="1647" w="1880">
                  <a:moveTo>
                    <a:pt x="933" y="0"/>
                  </a:moveTo>
                  <a:cubicBezTo>
                    <a:pt x="649" y="0"/>
                    <a:pt x="376" y="145"/>
                    <a:pt x="226" y="412"/>
                  </a:cubicBezTo>
                  <a:cubicBezTo>
                    <a:pt x="0" y="788"/>
                    <a:pt x="125" y="1290"/>
                    <a:pt x="526" y="1540"/>
                  </a:cubicBezTo>
                  <a:cubicBezTo>
                    <a:pt x="647" y="1613"/>
                    <a:pt x="780" y="1646"/>
                    <a:pt x="913" y="1646"/>
                  </a:cubicBezTo>
                  <a:cubicBezTo>
                    <a:pt x="1195" y="1646"/>
                    <a:pt x="1476" y="1495"/>
                    <a:pt x="1629" y="1239"/>
                  </a:cubicBezTo>
                  <a:cubicBezTo>
                    <a:pt x="1880" y="838"/>
                    <a:pt x="1729" y="337"/>
                    <a:pt x="1353" y="112"/>
                  </a:cubicBezTo>
                  <a:cubicBezTo>
                    <a:pt x="1220" y="36"/>
                    <a:pt x="1075" y="0"/>
                    <a:pt x="9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7592383" y="2459742"/>
              <a:ext cx="196635" cy="172692"/>
            </a:xfrm>
            <a:custGeom>
              <a:rect b="b" l="l" r="r" t="t"/>
              <a:pathLst>
                <a:path extrusionOk="0" h="1652" w="1881">
                  <a:moveTo>
                    <a:pt x="933" y="0"/>
                  </a:moveTo>
                  <a:cubicBezTo>
                    <a:pt x="649" y="0"/>
                    <a:pt x="376" y="145"/>
                    <a:pt x="226" y="412"/>
                  </a:cubicBezTo>
                  <a:cubicBezTo>
                    <a:pt x="1" y="813"/>
                    <a:pt x="126" y="1315"/>
                    <a:pt x="527" y="1540"/>
                  </a:cubicBezTo>
                  <a:cubicBezTo>
                    <a:pt x="652" y="1615"/>
                    <a:pt x="794" y="1652"/>
                    <a:pt x="936" y="1652"/>
                  </a:cubicBezTo>
                  <a:cubicBezTo>
                    <a:pt x="1220" y="1652"/>
                    <a:pt x="1504" y="1507"/>
                    <a:pt x="1655" y="1239"/>
                  </a:cubicBezTo>
                  <a:cubicBezTo>
                    <a:pt x="1880" y="838"/>
                    <a:pt x="1730" y="337"/>
                    <a:pt x="1354" y="112"/>
                  </a:cubicBezTo>
                  <a:cubicBezTo>
                    <a:pt x="1220" y="36"/>
                    <a:pt x="1075" y="0"/>
                    <a:pt x="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7380176" y="2530409"/>
              <a:ext cx="196635" cy="172169"/>
            </a:xfrm>
            <a:custGeom>
              <a:rect b="b" l="l" r="r" t="t"/>
              <a:pathLst>
                <a:path extrusionOk="0" h="1647" w="1881">
                  <a:moveTo>
                    <a:pt x="933" y="1"/>
                  </a:moveTo>
                  <a:cubicBezTo>
                    <a:pt x="649" y="1"/>
                    <a:pt x="376" y="146"/>
                    <a:pt x="226" y="413"/>
                  </a:cubicBezTo>
                  <a:cubicBezTo>
                    <a:pt x="0" y="789"/>
                    <a:pt x="126" y="1290"/>
                    <a:pt x="527" y="1541"/>
                  </a:cubicBezTo>
                  <a:cubicBezTo>
                    <a:pt x="655" y="1613"/>
                    <a:pt x="794" y="1647"/>
                    <a:pt x="931" y="1647"/>
                  </a:cubicBezTo>
                  <a:cubicBezTo>
                    <a:pt x="1221" y="1647"/>
                    <a:pt x="1501" y="1496"/>
                    <a:pt x="1655" y="1240"/>
                  </a:cubicBezTo>
                  <a:cubicBezTo>
                    <a:pt x="1880" y="839"/>
                    <a:pt x="1730" y="338"/>
                    <a:pt x="1354" y="112"/>
                  </a:cubicBezTo>
                  <a:cubicBezTo>
                    <a:pt x="1220" y="37"/>
                    <a:pt x="1075" y="1"/>
                    <a:pt x="9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7275326" y="2344962"/>
              <a:ext cx="196635" cy="172169"/>
            </a:xfrm>
            <a:custGeom>
              <a:rect b="b" l="l" r="r" t="t"/>
              <a:pathLst>
                <a:path extrusionOk="0" h="1647" w="1881">
                  <a:moveTo>
                    <a:pt x="967" y="1"/>
                  </a:moveTo>
                  <a:cubicBezTo>
                    <a:pt x="683" y="1"/>
                    <a:pt x="397" y="152"/>
                    <a:pt x="227" y="408"/>
                  </a:cubicBezTo>
                  <a:cubicBezTo>
                    <a:pt x="1" y="809"/>
                    <a:pt x="151" y="1310"/>
                    <a:pt x="527" y="1535"/>
                  </a:cubicBezTo>
                  <a:cubicBezTo>
                    <a:pt x="661" y="1611"/>
                    <a:pt x="806" y="1647"/>
                    <a:pt x="948" y="1647"/>
                  </a:cubicBezTo>
                  <a:cubicBezTo>
                    <a:pt x="1232" y="1647"/>
                    <a:pt x="1505" y="1502"/>
                    <a:pt x="1655" y="1235"/>
                  </a:cubicBezTo>
                  <a:cubicBezTo>
                    <a:pt x="1881" y="859"/>
                    <a:pt x="1755" y="332"/>
                    <a:pt x="1354" y="107"/>
                  </a:cubicBezTo>
                  <a:cubicBezTo>
                    <a:pt x="1234" y="35"/>
                    <a:pt x="1100" y="1"/>
                    <a:pt x="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p:nvPr/>
          </p:nvSpPr>
          <p:spPr>
            <a:xfrm>
              <a:off x="6575878" y="2445316"/>
              <a:ext cx="138930" cy="120215"/>
            </a:xfrm>
            <a:custGeom>
              <a:rect b="b" l="l" r="r" t="t"/>
              <a:pathLst>
                <a:path extrusionOk="0" h="1150" w="1329">
                  <a:moveTo>
                    <a:pt x="1064" y="1"/>
                  </a:moveTo>
                  <a:cubicBezTo>
                    <a:pt x="899" y="1"/>
                    <a:pt x="649" y="127"/>
                    <a:pt x="426" y="350"/>
                  </a:cubicBezTo>
                  <a:cubicBezTo>
                    <a:pt x="126" y="626"/>
                    <a:pt x="0" y="976"/>
                    <a:pt x="126" y="1102"/>
                  </a:cubicBezTo>
                  <a:cubicBezTo>
                    <a:pt x="158" y="1134"/>
                    <a:pt x="204" y="1150"/>
                    <a:pt x="260" y="1150"/>
                  </a:cubicBezTo>
                  <a:cubicBezTo>
                    <a:pt x="419" y="1150"/>
                    <a:pt x="655" y="1023"/>
                    <a:pt x="877" y="801"/>
                  </a:cubicBezTo>
                  <a:cubicBezTo>
                    <a:pt x="1178" y="525"/>
                    <a:pt x="1329" y="199"/>
                    <a:pt x="1203" y="49"/>
                  </a:cubicBezTo>
                  <a:cubicBezTo>
                    <a:pt x="1171" y="16"/>
                    <a:pt x="1123" y="1"/>
                    <a:pt x="10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6759234" y="2500302"/>
              <a:ext cx="138930" cy="119274"/>
            </a:xfrm>
            <a:custGeom>
              <a:rect b="b" l="l" r="r" t="t"/>
              <a:pathLst>
                <a:path extrusionOk="0" h="1141" w="1329">
                  <a:moveTo>
                    <a:pt x="1087" y="1"/>
                  </a:moveTo>
                  <a:cubicBezTo>
                    <a:pt x="922" y="1"/>
                    <a:pt x="673" y="122"/>
                    <a:pt x="452" y="325"/>
                  </a:cubicBezTo>
                  <a:cubicBezTo>
                    <a:pt x="151" y="626"/>
                    <a:pt x="1" y="952"/>
                    <a:pt x="126" y="1077"/>
                  </a:cubicBezTo>
                  <a:cubicBezTo>
                    <a:pt x="162" y="1120"/>
                    <a:pt x="217" y="1141"/>
                    <a:pt x="284" y="1141"/>
                  </a:cubicBezTo>
                  <a:cubicBezTo>
                    <a:pt x="449" y="1141"/>
                    <a:pt x="689" y="1015"/>
                    <a:pt x="903" y="801"/>
                  </a:cubicBezTo>
                  <a:cubicBezTo>
                    <a:pt x="1204" y="526"/>
                    <a:pt x="1329" y="175"/>
                    <a:pt x="1229" y="49"/>
                  </a:cubicBezTo>
                  <a:cubicBezTo>
                    <a:pt x="1196" y="16"/>
                    <a:pt x="1147" y="1"/>
                    <a:pt x="1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6934749" y="2560620"/>
              <a:ext cx="139035" cy="117706"/>
            </a:xfrm>
            <a:custGeom>
              <a:rect b="b" l="l" r="r" t="t"/>
              <a:pathLst>
                <a:path extrusionOk="0" h="1126" w="1330">
                  <a:moveTo>
                    <a:pt x="1067" y="0"/>
                  </a:moveTo>
                  <a:cubicBezTo>
                    <a:pt x="908" y="0"/>
                    <a:pt x="673" y="122"/>
                    <a:pt x="452" y="325"/>
                  </a:cubicBezTo>
                  <a:cubicBezTo>
                    <a:pt x="151" y="625"/>
                    <a:pt x="1" y="951"/>
                    <a:pt x="126" y="1076"/>
                  </a:cubicBezTo>
                  <a:cubicBezTo>
                    <a:pt x="159" y="1110"/>
                    <a:pt x="208" y="1125"/>
                    <a:pt x="267" y="1125"/>
                  </a:cubicBezTo>
                  <a:cubicBezTo>
                    <a:pt x="431" y="1125"/>
                    <a:pt x="675" y="1004"/>
                    <a:pt x="878" y="801"/>
                  </a:cubicBezTo>
                  <a:cubicBezTo>
                    <a:pt x="1179" y="500"/>
                    <a:pt x="1329" y="174"/>
                    <a:pt x="1204" y="49"/>
                  </a:cubicBezTo>
                  <a:cubicBezTo>
                    <a:pt x="1171" y="16"/>
                    <a:pt x="1124" y="0"/>
                    <a:pt x="10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6746167" y="1611954"/>
              <a:ext cx="647192" cy="395770"/>
            </a:xfrm>
            <a:custGeom>
              <a:rect b="b" l="l" r="r" t="t"/>
              <a:pathLst>
                <a:path extrusionOk="0" h="3786" w="6191">
                  <a:moveTo>
                    <a:pt x="401" y="1"/>
                  </a:moveTo>
                  <a:lnTo>
                    <a:pt x="0" y="2081"/>
                  </a:lnTo>
                  <a:lnTo>
                    <a:pt x="5439" y="3785"/>
                  </a:lnTo>
                  <a:lnTo>
                    <a:pt x="6191" y="1831"/>
                  </a:lnTo>
                  <a:lnTo>
                    <a:pt x="6065" y="1780"/>
                  </a:lnTo>
                  <a:lnTo>
                    <a:pt x="5364" y="3635"/>
                  </a:lnTo>
                  <a:lnTo>
                    <a:pt x="151" y="2006"/>
                  </a:lnTo>
                  <a:lnTo>
                    <a:pt x="527" y="51"/>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6405590" y="1950651"/>
              <a:ext cx="867243" cy="921685"/>
            </a:xfrm>
            <a:custGeom>
              <a:rect b="b" l="l" r="r" t="t"/>
              <a:pathLst>
                <a:path extrusionOk="0" h="8817" w="8296">
                  <a:moveTo>
                    <a:pt x="3653" y="1"/>
                  </a:moveTo>
                  <a:cubicBezTo>
                    <a:pt x="3231" y="1"/>
                    <a:pt x="2838" y="242"/>
                    <a:pt x="2657" y="646"/>
                  </a:cubicBezTo>
                  <a:lnTo>
                    <a:pt x="0" y="6586"/>
                  </a:lnTo>
                  <a:lnTo>
                    <a:pt x="75" y="6611"/>
                  </a:lnTo>
                  <a:lnTo>
                    <a:pt x="2707" y="671"/>
                  </a:lnTo>
                  <a:cubicBezTo>
                    <a:pt x="2886" y="293"/>
                    <a:pt x="3254" y="73"/>
                    <a:pt x="3636" y="73"/>
                  </a:cubicBezTo>
                  <a:cubicBezTo>
                    <a:pt x="3736" y="73"/>
                    <a:pt x="3836" y="88"/>
                    <a:pt x="3935" y="119"/>
                  </a:cubicBezTo>
                  <a:lnTo>
                    <a:pt x="7444" y="1172"/>
                  </a:lnTo>
                  <a:cubicBezTo>
                    <a:pt x="7920" y="1322"/>
                    <a:pt x="8221" y="1824"/>
                    <a:pt x="8146" y="2325"/>
                  </a:cubicBezTo>
                  <a:lnTo>
                    <a:pt x="7043" y="8315"/>
                  </a:lnTo>
                  <a:lnTo>
                    <a:pt x="6968" y="8816"/>
                  </a:lnTo>
                  <a:lnTo>
                    <a:pt x="7018" y="8816"/>
                  </a:lnTo>
                  <a:lnTo>
                    <a:pt x="7118" y="8290"/>
                  </a:lnTo>
                  <a:lnTo>
                    <a:pt x="8196" y="2350"/>
                  </a:lnTo>
                  <a:cubicBezTo>
                    <a:pt x="8296" y="1799"/>
                    <a:pt x="7970" y="1272"/>
                    <a:pt x="7444" y="1122"/>
                  </a:cubicBezTo>
                  <a:lnTo>
                    <a:pt x="3960" y="44"/>
                  </a:lnTo>
                  <a:cubicBezTo>
                    <a:pt x="3858" y="15"/>
                    <a:pt x="3754" y="1"/>
                    <a:pt x="3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6678010" y="2165473"/>
              <a:ext cx="500526" cy="266669"/>
            </a:xfrm>
            <a:custGeom>
              <a:rect b="b" l="l" r="r" t="t"/>
              <a:pathLst>
                <a:path extrusionOk="0" h="2551" w="4788">
                  <a:moveTo>
                    <a:pt x="846" y="69"/>
                  </a:moveTo>
                  <a:cubicBezTo>
                    <a:pt x="908" y="69"/>
                    <a:pt x="970" y="78"/>
                    <a:pt x="1028" y="94"/>
                  </a:cubicBezTo>
                  <a:lnTo>
                    <a:pt x="4186" y="1047"/>
                  </a:lnTo>
                  <a:cubicBezTo>
                    <a:pt x="4236" y="1047"/>
                    <a:pt x="4286" y="1072"/>
                    <a:pt x="4337" y="1097"/>
                  </a:cubicBezTo>
                  <a:cubicBezTo>
                    <a:pt x="4462" y="1172"/>
                    <a:pt x="4537" y="1272"/>
                    <a:pt x="4612" y="1398"/>
                  </a:cubicBezTo>
                  <a:cubicBezTo>
                    <a:pt x="4712" y="1573"/>
                    <a:pt x="4738" y="1774"/>
                    <a:pt x="4662" y="1949"/>
                  </a:cubicBezTo>
                  <a:cubicBezTo>
                    <a:pt x="4612" y="2150"/>
                    <a:pt x="4487" y="2300"/>
                    <a:pt x="4311" y="2400"/>
                  </a:cubicBezTo>
                  <a:cubicBezTo>
                    <a:pt x="4209" y="2459"/>
                    <a:pt x="4097" y="2483"/>
                    <a:pt x="3987" y="2483"/>
                  </a:cubicBezTo>
                  <a:cubicBezTo>
                    <a:pt x="3910" y="2483"/>
                    <a:pt x="3833" y="2471"/>
                    <a:pt x="3760" y="2450"/>
                  </a:cubicBezTo>
                  <a:lnTo>
                    <a:pt x="602" y="1523"/>
                  </a:lnTo>
                  <a:cubicBezTo>
                    <a:pt x="427" y="1473"/>
                    <a:pt x="276" y="1348"/>
                    <a:pt x="176" y="1172"/>
                  </a:cubicBezTo>
                  <a:cubicBezTo>
                    <a:pt x="76" y="997"/>
                    <a:pt x="51" y="796"/>
                    <a:pt x="126" y="596"/>
                  </a:cubicBezTo>
                  <a:cubicBezTo>
                    <a:pt x="176" y="420"/>
                    <a:pt x="301" y="270"/>
                    <a:pt x="477" y="170"/>
                  </a:cubicBezTo>
                  <a:cubicBezTo>
                    <a:pt x="594" y="103"/>
                    <a:pt x="722" y="69"/>
                    <a:pt x="846" y="69"/>
                  </a:cubicBezTo>
                  <a:close/>
                  <a:moveTo>
                    <a:pt x="809" y="1"/>
                  </a:moveTo>
                  <a:cubicBezTo>
                    <a:pt x="683" y="1"/>
                    <a:pt x="558" y="34"/>
                    <a:pt x="452" y="94"/>
                  </a:cubicBezTo>
                  <a:cubicBezTo>
                    <a:pt x="251" y="220"/>
                    <a:pt x="101" y="370"/>
                    <a:pt x="51" y="596"/>
                  </a:cubicBezTo>
                  <a:cubicBezTo>
                    <a:pt x="1" y="796"/>
                    <a:pt x="1" y="997"/>
                    <a:pt x="126" y="1197"/>
                  </a:cubicBezTo>
                  <a:cubicBezTo>
                    <a:pt x="176" y="1323"/>
                    <a:pt x="301" y="1448"/>
                    <a:pt x="427" y="1498"/>
                  </a:cubicBezTo>
                  <a:cubicBezTo>
                    <a:pt x="477" y="1548"/>
                    <a:pt x="527" y="1573"/>
                    <a:pt x="602" y="1598"/>
                  </a:cubicBezTo>
                  <a:lnTo>
                    <a:pt x="3735" y="2526"/>
                  </a:lnTo>
                  <a:cubicBezTo>
                    <a:pt x="3802" y="2542"/>
                    <a:pt x="3871" y="2551"/>
                    <a:pt x="3941" y="2551"/>
                  </a:cubicBezTo>
                  <a:cubicBezTo>
                    <a:pt x="4080" y="2551"/>
                    <a:pt x="4220" y="2517"/>
                    <a:pt x="4337" y="2450"/>
                  </a:cubicBezTo>
                  <a:cubicBezTo>
                    <a:pt x="4537" y="2350"/>
                    <a:pt x="4662" y="2175"/>
                    <a:pt x="4738" y="1974"/>
                  </a:cubicBezTo>
                  <a:cubicBezTo>
                    <a:pt x="4788" y="1774"/>
                    <a:pt x="4763" y="1548"/>
                    <a:pt x="4662" y="1373"/>
                  </a:cubicBezTo>
                  <a:cubicBezTo>
                    <a:pt x="4562" y="1172"/>
                    <a:pt x="4387" y="1047"/>
                    <a:pt x="4186" y="972"/>
                  </a:cubicBezTo>
                  <a:lnTo>
                    <a:pt x="1053" y="44"/>
                  </a:lnTo>
                  <a:cubicBezTo>
                    <a:pt x="974" y="15"/>
                    <a:pt x="891" y="1"/>
                    <a:pt x="8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7042212" y="2675714"/>
              <a:ext cx="749429" cy="366918"/>
            </a:xfrm>
            <a:custGeom>
              <a:rect b="b" l="l" r="r" t="t"/>
              <a:pathLst>
                <a:path extrusionOk="0" h="3510" w="7169">
                  <a:moveTo>
                    <a:pt x="7168" y="0"/>
                  </a:moveTo>
                  <a:lnTo>
                    <a:pt x="1028" y="1354"/>
                  </a:lnTo>
                  <a:lnTo>
                    <a:pt x="953" y="1379"/>
                  </a:lnTo>
                  <a:lnTo>
                    <a:pt x="0" y="1605"/>
                  </a:lnTo>
                  <a:lnTo>
                    <a:pt x="878" y="1880"/>
                  </a:lnTo>
                  <a:lnTo>
                    <a:pt x="928" y="1880"/>
                  </a:lnTo>
                  <a:lnTo>
                    <a:pt x="6015" y="3509"/>
                  </a:lnTo>
                  <a:lnTo>
                    <a:pt x="6041" y="3484"/>
                  </a:lnTo>
                  <a:lnTo>
                    <a:pt x="7168" y="0"/>
                  </a:ln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5873712" y="2665678"/>
              <a:ext cx="2444505" cy="1540219"/>
            </a:xfrm>
            <a:custGeom>
              <a:rect b="b" l="l" r="r" t="t"/>
              <a:pathLst>
                <a:path extrusionOk="0" h="14734" w="23384">
                  <a:moveTo>
                    <a:pt x="20604" y="1"/>
                  </a:moveTo>
                  <a:cubicBezTo>
                    <a:pt x="20545" y="1"/>
                    <a:pt x="20486" y="7"/>
                    <a:pt x="20427" y="21"/>
                  </a:cubicBezTo>
                  <a:lnTo>
                    <a:pt x="15113" y="1199"/>
                  </a:lnTo>
                  <a:lnTo>
                    <a:pt x="14988" y="1224"/>
                  </a:lnTo>
                  <a:lnTo>
                    <a:pt x="9324" y="2477"/>
                  </a:lnTo>
                  <a:lnTo>
                    <a:pt x="9198" y="2503"/>
                  </a:lnTo>
                  <a:lnTo>
                    <a:pt x="1228" y="4282"/>
                  </a:lnTo>
                  <a:lnTo>
                    <a:pt x="627" y="4432"/>
                  </a:lnTo>
                  <a:cubicBezTo>
                    <a:pt x="251" y="4508"/>
                    <a:pt x="0" y="4883"/>
                    <a:pt x="101" y="5284"/>
                  </a:cubicBezTo>
                  <a:lnTo>
                    <a:pt x="2256" y="14733"/>
                  </a:lnTo>
                  <a:lnTo>
                    <a:pt x="3960" y="14382"/>
                  </a:lnTo>
                  <a:lnTo>
                    <a:pt x="10953" y="12853"/>
                  </a:lnTo>
                  <a:lnTo>
                    <a:pt x="11028" y="12828"/>
                  </a:lnTo>
                  <a:lnTo>
                    <a:pt x="18096" y="11300"/>
                  </a:lnTo>
                  <a:lnTo>
                    <a:pt x="18171" y="11274"/>
                  </a:lnTo>
                  <a:lnTo>
                    <a:pt x="23384" y="10147"/>
                  </a:lnTo>
                  <a:lnTo>
                    <a:pt x="21379" y="623"/>
                  </a:lnTo>
                  <a:cubicBezTo>
                    <a:pt x="21293" y="256"/>
                    <a:pt x="20965" y="1"/>
                    <a:pt x="206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6452735" y="3388755"/>
              <a:ext cx="235837" cy="456922"/>
            </a:xfrm>
            <a:custGeom>
              <a:rect b="b" l="l" r="r" t="t"/>
              <a:pathLst>
                <a:path extrusionOk="0" h="4371" w="2256">
                  <a:moveTo>
                    <a:pt x="844" y="1"/>
                  </a:moveTo>
                  <a:cubicBezTo>
                    <a:pt x="789" y="1"/>
                    <a:pt x="733" y="8"/>
                    <a:pt x="677" y="22"/>
                  </a:cubicBezTo>
                  <a:cubicBezTo>
                    <a:pt x="251" y="97"/>
                    <a:pt x="0" y="498"/>
                    <a:pt x="100" y="924"/>
                  </a:cubicBezTo>
                  <a:lnTo>
                    <a:pt x="702" y="3756"/>
                  </a:lnTo>
                  <a:cubicBezTo>
                    <a:pt x="768" y="4132"/>
                    <a:pt x="1088" y="4371"/>
                    <a:pt x="1454" y="4371"/>
                  </a:cubicBezTo>
                  <a:cubicBezTo>
                    <a:pt x="1504" y="4371"/>
                    <a:pt x="1554" y="4366"/>
                    <a:pt x="1604" y="4357"/>
                  </a:cubicBezTo>
                  <a:cubicBezTo>
                    <a:pt x="2005" y="4257"/>
                    <a:pt x="2256" y="3856"/>
                    <a:pt x="2181" y="3455"/>
                  </a:cubicBezTo>
                  <a:lnTo>
                    <a:pt x="1579" y="598"/>
                  </a:lnTo>
                  <a:cubicBezTo>
                    <a:pt x="1493" y="253"/>
                    <a:pt x="1184" y="1"/>
                    <a:pt x="8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6334819" y="3504894"/>
              <a:ext cx="471673" cy="222869"/>
            </a:xfrm>
            <a:custGeom>
              <a:rect b="b" l="l" r="r" t="t"/>
              <a:pathLst>
                <a:path extrusionOk="0" h="2132" w="4512">
                  <a:moveTo>
                    <a:pt x="3676" y="0"/>
                  </a:moveTo>
                  <a:cubicBezTo>
                    <a:pt x="3629" y="0"/>
                    <a:pt x="3582" y="4"/>
                    <a:pt x="3534" y="13"/>
                  </a:cubicBezTo>
                  <a:lnTo>
                    <a:pt x="677" y="640"/>
                  </a:lnTo>
                  <a:cubicBezTo>
                    <a:pt x="276" y="715"/>
                    <a:pt x="0" y="1116"/>
                    <a:pt x="101" y="1542"/>
                  </a:cubicBezTo>
                  <a:cubicBezTo>
                    <a:pt x="167" y="1895"/>
                    <a:pt x="486" y="2132"/>
                    <a:pt x="852" y="2132"/>
                  </a:cubicBezTo>
                  <a:cubicBezTo>
                    <a:pt x="902" y="2132"/>
                    <a:pt x="952" y="2128"/>
                    <a:pt x="1003" y="2119"/>
                  </a:cubicBezTo>
                  <a:lnTo>
                    <a:pt x="3860" y="1517"/>
                  </a:lnTo>
                  <a:cubicBezTo>
                    <a:pt x="4261" y="1417"/>
                    <a:pt x="4512" y="1016"/>
                    <a:pt x="4437" y="615"/>
                  </a:cubicBezTo>
                  <a:cubicBezTo>
                    <a:pt x="4348" y="239"/>
                    <a:pt x="4026" y="0"/>
                    <a:pt x="36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5873712" y="3113198"/>
              <a:ext cx="414073" cy="1092704"/>
            </a:xfrm>
            <a:custGeom>
              <a:rect b="b" l="l" r="r" t="t"/>
              <a:pathLst>
                <a:path extrusionOk="0" h="10453" w="3961">
                  <a:moveTo>
                    <a:pt x="1228" y="1"/>
                  </a:moveTo>
                  <a:lnTo>
                    <a:pt x="477" y="176"/>
                  </a:lnTo>
                  <a:cubicBezTo>
                    <a:pt x="176" y="252"/>
                    <a:pt x="0" y="552"/>
                    <a:pt x="50" y="828"/>
                  </a:cubicBezTo>
                  <a:lnTo>
                    <a:pt x="2256" y="10452"/>
                  </a:lnTo>
                  <a:lnTo>
                    <a:pt x="3960" y="10101"/>
                  </a:lnTo>
                  <a:lnTo>
                    <a:pt x="12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6219516" y="3273033"/>
              <a:ext cx="691829" cy="691813"/>
            </a:xfrm>
            <a:custGeom>
              <a:rect b="b" l="l" r="r" t="t"/>
              <a:pathLst>
                <a:path extrusionOk="0" h="6618" w="6618">
                  <a:moveTo>
                    <a:pt x="3309" y="76"/>
                  </a:moveTo>
                  <a:cubicBezTo>
                    <a:pt x="5088" y="76"/>
                    <a:pt x="6542" y="1530"/>
                    <a:pt x="6542" y="3309"/>
                  </a:cubicBezTo>
                  <a:cubicBezTo>
                    <a:pt x="6542" y="5089"/>
                    <a:pt x="5088" y="6542"/>
                    <a:pt x="3309" y="6542"/>
                  </a:cubicBezTo>
                  <a:cubicBezTo>
                    <a:pt x="1504" y="6542"/>
                    <a:pt x="51" y="5089"/>
                    <a:pt x="51" y="3309"/>
                  </a:cubicBezTo>
                  <a:cubicBezTo>
                    <a:pt x="51" y="1530"/>
                    <a:pt x="1504" y="76"/>
                    <a:pt x="3309" y="76"/>
                  </a:cubicBezTo>
                  <a:close/>
                  <a:moveTo>
                    <a:pt x="3309" y="1"/>
                  </a:moveTo>
                  <a:cubicBezTo>
                    <a:pt x="1479" y="1"/>
                    <a:pt x="1" y="1480"/>
                    <a:pt x="1" y="3309"/>
                  </a:cubicBezTo>
                  <a:cubicBezTo>
                    <a:pt x="1" y="5139"/>
                    <a:pt x="1479" y="6617"/>
                    <a:pt x="3309" y="6617"/>
                  </a:cubicBezTo>
                  <a:cubicBezTo>
                    <a:pt x="5113" y="6617"/>
                    <a:pt x="6617" y="5139"/>
                    <a:pt x="6617" y="3309"/>
                  </a:cubicBezTo>
                  <a:cubicBezTo>
                    <a:pt x="6617" y="1480"/>
                    <a:pt x="5113" y="1"/>
                    <a:pt x="3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6950534" y="2949389"/>
              <a:ext cx="183463" cy="77983"/>
            </a:xfrm>
            <a:custGeom>
              <a:rect b="b" l="l" r="r" t="t"/>
              <a:pathLst>
                <a:path extrusionOk="0" h="746" w="1755">
                  <a:moveTo>
                    <a:pt x="1507" y="1"/>
                  </a:moveTo>
                  <a:cubicBezTo>
                    <a:pt x="1482" y="1"/>
                    <a:pt x="1456" y="5"/>
                    <a:pt x="1429" y="14"/>
                  </a:cubicBezTo>
                  <a:lnTo>
                    <a:pt x="226" y="240"/>
                  </a:lnTo>
                  <a:cubicBezTo>
                    <a:pt x="100" y="265"/>
                    <a:pt x="0" y="415"/>
                    <a:pt x="50" y="540"/>
                  </a:cubicBezTo>
                  <a:cubicBezTo>
                    <a:pt x="72" y="672"/>
                    <a:pt x="170" y="746"/>
                    <a:pt x="295" y="746"/>
                  </a:cubicBezTo>
                  <a:cubicBezTo>
                    <a:pt x="313" y="746"/>
                    <a:pt x="332" y="744"/>
                    <a:pt x="351" y="741"/>
                  </a:cubicBezTo>
                  <a:lnTo>
                    <a:pt x="1529" y="490"/>
                  </a:lnTo>
                  <a:cubicBezTo>
                    <a:pt x="1679" y="465"/>
                    <a:pt x="1755" y="340"/>
                    <a:pt x="1730" y="190"/>
                  </a:cubicBezTo>
                  <a:cubicBezTo>
                    <a:pt x="1709" y="87"/>
                    <a:pt x="1621" y="1"/>
                    <a:pt x="15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7202047" y="2897958"/>
              <a:ext cx="183463" cy="79551"/>
            </a:xfrm>
            <a:custGeom>
              <a:rect b="b" l="l" r="r" t="t"/>
              <a:pathLst>
                <a:path extrusionOk="0" h="761" w="1755">
                  <a:moveTo>
                    <a:pt x="1469" y="1"/>
                  </a:moveTo>
                  <a:cubicBezTo>
                    <a:pt x="1455" y="1"/>
                    <a:pt x="1442" y="2"/>
                    <a:pt x="1429" y="5"/>
                  </a:cubicBezTo>
                  <a:lnTo>
                    <a:pt x="226" y="255"/>
                  </a:lnTo>
                  <a:cubicBezTo>
                    <a:pt x="100" y="281"/>
                    <a:pt x="0" y="406"/>
                    <a:pt x="25" y="556"/>
                  </a:cubicBezTo>
                  <a:cubicBezTo>
                    <a:pt x="48" y="668"/>
                    <a:pt x="171" y="761"/>
                    <a:pt x="286" y="761"/>
                  </a:cubicBezTo>
                  <a:cubicBezTo>
                    <a:pt x="300" y="761"/>
                    <a:pt x="313" y="759"/>
                    <a:pt x="326" y="757"/>
                  </a:cubicBezTo>
                  <a:lnTo>
                    <a:pt x="1529" y="506"/>
                  </a:lnTo>
                  <a:cubicBezTo>
                    <a:pt x="1654" y="481"/>
                    <a:pt x="1755" y="331"/>
                    <a:pt x="1730" y="205"/>
                  </a:cubicBezTo>
                  <a:cubicBezTo>
                    <a:pt x="1707" y="93"/>
                    <a:pt x="1584" y="1"/>
                    <a:pt x="14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7801977" y="3071279"/>
              <a:ext cx="173010" cy="173110"/>
            </a:xfrm>
            <a:custGeom>
              <a:rect b="b" l="l" r="r" t="t"/>
              <a:pathLst>
                <a:path extrusionOk="0" h="1656" w="1655">
                  <a:moveTo>
                    <a:pt x="828" y="1"/>
                  </a:moveTo>
                  <a:cubicBezTo>
                    <a:pt x="377" y="1"/>
                    <a:pt x="1" y="377"/>
                    <a:pt x="1" y="828"/>
                  </a:cubicBezTo>
                  <a:cubicBezTo>
                    <a:pt x="1" y="1279"/>
                    <a:pt x="377" y="1655"/>
                    <a:pt x="828" y="1655"/>
                  </a:cubicBezTo>
                  <a:cubicBezTo>
                    <a:pt x="1279" y="1655"/>
                    <a:pt x="1655" y="1279"/>
                    <a:pt x="1655" y="828"/>
                  </a:cubicBezTo>
                  <a:cubicBezTo>
                    <a:pt x="1655" y="377"/>
                    <a:pt x="1279" y="1"/>
                    <a:pt x="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7998504" y="3199753"/>
              <a:ext cx="173010" cy="173005"/>
            </a:xfrm>
            <a:custGeom>
              <a:rect b="b" l="l" r="r" t="t"/>
              <a:pathLst>
                <a:path extrusionOk="0" h="1655" w="1655">
                  <a:moveTo>
                    <a:pt x="827" y="0"/>
                  </a:moveTo>
                  <a:cubicBezTo>
                    <a:pt x="376" y="0"/>
                    <a:pt x="0" y="376"/>
                    <a:pt x="0" y="827"/>
                  </a:cubicBezTo>
                  <a:cubicBezTo>
                    <a:pt x="0" y="1278"/>
                    <a:pt x="376" y="1654"/>
                    <a:pt x="827" y="1654"/>
                  </a:cubicBezTo>
                  <a:cubicBezTo>
                    <a:pt x="1278" y="1654"/>
                    <a:pt x="1654" y="1278"/>
                    <a:pt x="1654" y="827"/>
                  </a:cubicBezTo>
                  <a:cubicBezTo>
                    <a:pt x="1654" y="376"/>
                    <a:pt x="1278" y="0"/>
                    <a:pt x="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7849123" y="3364816"/>
              <a:ext cx="173010" cy="173005"/>
            </a:xfrm>
            <a:custGeom>
              <a:rect b="b" l="l" r="r" t="t"/>
              <a:pathLst>
                <a:path extrusionOk="0" h="1655" w="1655">
                  <a:moveTo>
                    <a:pt x="828" y="0"/>
                  </a:moveTo>
                  <a:cubicBezTo>
                    <a:pt x="377" y="0"/>
                    <a:pt x="1" y="376"/>
                    <a:pt x="1" y="827"/>
                  </a:cubicBezTo>
                  <a:cubicBezTo>
                    <a:pt x="1" y="1278"/>
                    <a:pt x="377" y="1654"/>
                    <a:pt x="828" y="1654"/>
                  </a:cubicBezTo>
                  <a:cubicBezTo>
                    <a:pt x="1279" y="1654"/>
                    <a:pt x="1655" y="1278"/>
                    <a:pt x="1655" y="827"/>
                  </a:cubicBezTo>
                  <a:cubicBezTo>
                    <a:pt x="1655" y="376"/>
                    <a:pt x="1279" y="0"/>
                    <a:pt x="8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7668380" y="3257353"/>
              <a:ext cx="170396" cy="173005"/>
            </a:xfrm>
            <a:custGeom>
              <a:rect b="b" l="l" r="r" t="t"/>
              <a:pathLst>
                <a:path extrusionOk="0" h="1655" w="1630">
                  <a:moveTo>
                    <a:pt x="827" y="0"/>
                  </a:moveTo>
                  <a:cubicBezTo>
                    <a:pt x="376" y="0"/>
                    <a:pt x="0" y="376"/>
                    <a:pt x="0" y="828"/>
                  </a:cubicBezTo>
                  <a:cubicBezTo>
                    <a:pt x="0" y="1279"/>
                    <a:pt x="376" y="1655"/>
                    <a:pt x="827" y="1655"/>
                  </a:cubicBezTo>
                  <a:cubicBezTo>
                    <a:pt x="1279" y="1655"/>
                    <a:pt x="1629" y="1279"/>
                    <a:pt x="1629" y="828"/>
                  </a:cubicBezTo>
                  <a:cubicBezTo>
                    <a:pt x="1629" y="376"/>
                    <a:pt x="1279" y="0"/>
                    <a:pt x="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7115596" y="3699541"/>
              <a:ext cx="89170" cy="150635"/>
            </a:xfrm>
            <a:custGeom>
              <a:rect b="b" l="l" r="r" t="t"/>
              <a:pathLst>
                <a:path extrusionOk="0" h="1441" w="853">
                  <a:moveTo>
                    <a:pt x="584" y="0"/>
                  </a:moveTo>
                  <a:cubicBezTo>
                    <a:pt x="416" y="0"/>
                    <a:pt x="216" y="263"/>
                    <a:pt x="100" y="633"/>
                  </a:cubicBezTo>
                  <a:cubicBezTo>
                    <a:pt x="0" y="1009"/>
                    <a:pt x="25" y="1384"/>
                    <a:pt x="201" y="1435"/>
                  </a:cubicBezTo>
                  <a:cubicBezTo>
                    <a:pt x="214" y="1439"/>
                    <a:pt x="229" y="1441"/>
                    <a:pt x="243" y="1441"/>
                  </a:cubicBezTo>
                  <a:cubicBezTo>
                    <a:pt x="411" y="1441"/>
                    <a:pt x="612" y="1177"/>
                    <a:pt x="727" y="808"/>
                  </a:cubicBezTo>
                  <a:cubicBezTo>
                    <a:pt x="852" y="407"/>
                    <a:pt x="802" y="56"/>
                    <a:pt x="627" y="6"/>
                  </a:cubicBezTo>
                  <a:cubicBezTo>
                    <a:pt x="613" y="2"/>
                    <a:pt x="599" y="0"/>
                    <a:pt x="5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7301565" y="3652395"/>
              <a:ext cx="89170" cy="150635"/>
            </a:xfrm>
            <a:custGeom>
              <a:rect b="b" l="l" r="r" t="t"/>
              <a:pathLst>
                <a:path extrusionOk="0" h="1441" w="853">
                  <a:moveTo>
                    <a:pt x="609" y="0"/>
                  </a:moveTo>
                  <a:cubicBezTo>
                    <a:pt x="438" y="0"/>
                    <a:pt x="218" y="263"/>
                    <a:pt x="126" y="632"/>
                  </a:cubicBezTo>
                  <a:cubicBezTo>
                    <a:pt x="1" y="1033"/>
                    <a:pt x="51" y="1384"/>
                    <a:pt x="226" y="1434"/>
                  </a:cubicBezTo>
                  <a:cubicBezTo>
                    <a:pt x="240" y="1438"/>
                    <a:pt x="254" y="1440"/>
                    <a:pt x="269" y="1440"/>
                  </a:cubicBezTo>
                  <a:cubicBezTo>
                    <a:pt x="437" y="1440"/>
                    <a:pt x="637" y="1177"/>
                    <a:pt x="752" y="808"/>
                  </a:cubicBezTo>
                  <a:cubicBezTo>
                    <a:pt x="853" y="432"/>
                    <a:pt x="803" y="56"/>
                    <a:pt x="652" y="6"/>
                  </a:cubicBezTo>
                  <a:cubicBezTo>
                    <a:pt x="638" y="2"/>
                    <a:pt x="624" y="0"/>
                    <a:pt x="6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7482307" y="3615703"/>
              <a:ext cx="89275" cy="153248"/>
            </a:xfrm>
            <a:custGeom>
              <a:rect b="b" l="l" r="r" t="t"/>
              <a:pathLst>
                <a:path extrusionOk="0" h="1466" w="854">
                  <a:moveTo>
                    <a:pt x="613" y="1"/>
                  </a:moveTo>
                  <a:cubicBezTo>
                    <a:pt x="441" y="1"/>
                    <a:pt x="219" y="284"/>
                    <a:pt x="126" y="633"/>
                  </a:cubicBezTo>
                  <a:cubicBezTo>
                    <a:pt x="1" y="1034"/>
                    <a:pt x="51" y="1410"/>
                    <a:pt x="226" y="1460"/>
                  </a:cubicBezTo>
                  <a:cubicBezTo>
                    <a:pt x="239" y="1463"/>
                    <a:pt x="253" y="1465"/>
                    <a:pt x="266" y="1465"/>
                  </a:cubicBezTo>
                  <a:cubicBezTo>
                    <a:pt x="435" y="1465"/>
                    <a:pt x="637" y="1181"/>
                    <a:pt x="753" y="833"/>
                  </a:cubicBezTo>
                  <a:cubicBezTo>
                    <a:pt x="853" y="432"/>
                    <a:pt x="803" y="56"/>
                    <a:pt x="653" y="6"/>
                  </a:cubicBezTo>
                  <a:cubicBezTo>
                    <a:pt x="640" y="2"/>
                    <a:pt x="626" y="1"/>
                    <a:pt x="6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6835231" y="2791017"/>
              <a:ext cx="655137" cy="348520"/>
            </a:xfrm>
            <a:custGeom>
              <a:rect b="b" l="l" r="r" t="t"/>
              <a:pathLst>
                <a:path extrusionOk="0" h="3334" w="6267">
                  <a:moveTo>
                    <a:pt x="5915" y="0"/>
                  </a:moveTo>
                  <a:lnTo>
                    <a:pt x="5790" y="25"/>
                  </a:lnTo>
                  <a:lnTo>
                    <a:pt x="6116" y="1980"/>
                  </a:lnTo>
                  <a:lnTo>
                    <a:pt x="777" y="3158"/>
                  </a:lnTo>
                  <a:lnTo>
                    <a:pt x="126" y="1278"/>
                  </a:lnTo>
                  <a:lnTo>
                    <a:pt x="0" y="1304"/>
                  </a:lnTo>
                  <a:lnTo>
                    <a:pt x="702" y="3334"/>
                  </a:lnTo>
                  <a:lnTo>
                    <a:pt x="6266" y="2080"/>
                  </a:lnTo>
                  <a:lnTo>
                    <a:pt x="59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6942589" y="3120724"/>
              <a:ext cx="830655" cy="888652"/>
            </a:xfrm>
            <a:custGeom>
              <a:rect b="b" l="l" r="r" t="t"/>
              <a:pathLst>
                <a:path extrusionOk="0" h="8501" w="7946">
                  <a:moveTo>
                    <a:pt x="4678" y="1"/>
                  </a:moveTo>
                  <a:cubicBezTo>
                    <a:pt x="4598" y="1"/>
                    <a:pt x="4517" y="10"/>
                    <a:pt x="4437" y="29"/>
                  </a:cubicBezTo>
                  <a:lnTo>
                    <a:pt x="878" y="856"/>
                  </a:lnTo>
                  <a:cubicBezTo>
                    <a:pt x="352" y="982"/>
                    <a:pt x="1" y="1483"/>
                    <a:pt x="51" y="2034"/>
                  </a:cubicBezTo>
                  <a:lnTo>
                    <a:pt x="728" y="8500"/>
                  </a:lnTo>
                  <a:lnTo>
                    <a:pt x="803" y="8475"/>
                  </a:lnTo>
                  <a:lnTo>
                    <a:pt x="126" y="2034"/>
                  </a:lnTo>
                  <a:cubicBezTo>
                    <a:pt x="76" y="1508"/>
                    <a:pt x="402" y="1032"/>
                    <a:pt x="903" y="931"/>
                  </a:cubicBezTo>
                  <a:lnTo>
                    <a:pt x="4462" y="104"/>
                  </a:lnTo>
                  <a:cubicBezTo>
                    <a:pt x="4544" y="84"/>
                    <a:pt x="4625" y="74"/>
                    <a:pt x="4706" y="74"/>
                  </a:cubicBezTo>
                  <a:cubicBezTo>
                    <a:pt x="5118" y="74"/>
                    <a:pt x="5493" y="332"/>
                    <a:pt x="5640" y="731"/>
                  </a:cubicBezTo>
                  <a:lnTo>
                    <a:pt x="7871" y="6947"/>
                  </a:lnTo>
                  <a:lnTo>
                    <a:pt x="7946" y="6921"/>
                  </a:lnTo>
                  <a:lnTo>
                    <a:pt x="5715" y="731"/>
                  </a:lnTo>
                  <a:cubicBezTo>
                    <a:pt x="5545" y="285"/>
                    <a:pt x="5123" y="1"/>
                    <a:pt x="4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7047439" y="3328647"/>
              <a:ext cx="508366" cy="248480"/>
            </a:xfrm>
            <a:custGeom>
              <a:rect b="b" l="l" r="r" t="t"/>
              <a:pathLst>
                <a:path extrusionOk="0" h="2377" w="4863">
                  <a:moveTo>
                    <a:pt x="4011" y="70"/>
                  </a:moveTo>
                  <a:cubicBezTo>
                    <a:pt x="4161" y="70"/>
                    <a:pt x="4286" y="120"/>
                    <a:pt x="4412" y="171"/>
                  </a:cubicBezTo>
                  <a:cubicBezTo>
                    <a:pt x="4562" y="296"/>
                    <a:pt x="4687" y="446"/>
                    <a:pt x="4737" y="647"/>
                  </a:cubicBezTo>
                  <a:cubicBezTo>
                    <a:pt x="4787" y="822"/>
                    <a:pt x="4762" y="1023"/>
                    <a:pt x="4637" y="1198"/>
                  </a:cubicBezTo>
                  <a:cubicBezTo>
                    <a:pt x="4537" y="1374"/>
                    <a:pt x="4386" y="1474"/>
                    <a:pt x="4186" y="1524"/>
                  </a:cubicBezTo>
                  <a:lnTo>
                    <a:pt x="1003" y="2301"/>
                  </a:lnTo>
                  <a:cubicBezTo>
                    <a:pt x="956" y="2314"/>
                    <a:pt x="907" y="2321"/>
                    <a:pt x="858" y="2321"/>
                  </a:cubicBezTo>
                  <a:cubicBezTo>
                    <a:pt x="722" y="2321"/>
                    <a:pt x="580" y="2274"/>
                    <a:pt x="452" y="2201"/>
                  </a:cubicBezTo>
                  <a:cubicBezTo>
                    <a:pt x="276" y="2100"/>
                    <a:pt x="151" y="1950"/>
                    <a:pt x="126" y="1750"/>
                  </a:cubicBezTo>
                  <a:cubicBezTo>
                    <a:pt x="76" y="1549"/>
                    <a:pt x="101" y="1349"/>
                    <a:pt x="201" y="1198"/>
                  </a:cubicBezTo>
                  <a:cubicBezTo>
                    <a:pt x="301" y="1023"/>
                    <a:pt x="477" y="897"/>
                    <a:pt x="652" y="847"/>
                  </a:cubicBezTo>
                  <a:lnTo>
                    <a:pt x="3835" y="95"/>
                  </a:lnTo>
                  <a:cubicBezTo>
                    <a:pt x="3910" y="70"/>
                    <a:pt x="3960" y="70"/>
                    <a:pt x="4011" y="70"/>
                  </a:cubicBezTo>
                  <a:close/>
                  <a:moveTo>
                    <a:pt x="4000" y="1"/>
                  </a:moveTo>
                  <a:cubicBezTo>
                    <a:pt x="3944" y="1"/>
                    <a:pt x="3889" y="7"/>
                    <a:pt x="3835" y="20"/>
                  </a:cubicBezTo>
                  <a:lnTo>
                    <a:pt x="652" y="797"/>
                  </a:lnTo>
                  <a:cubicBezTo>
                    <a:pt x="427" y="847"/>
                    <a:pt x="251" y="973"/>
                    <a:pt x="151" y="1148"/>
                  </a:cubicBezTo>
                  <a:cubicBezTo>
                    <a:pt x="26" y="1349"/>
                    <a:pt x="0" y="1549"/>
                    <a:pt x="51" y="1775"/>
                  </a:cubicBezTo>
                  <a:cubicBezTo>
                    <a:pt x="101" y="1975"/>
                    <a:pt x="226" y="2151"/>
                    <a:pt x="427" y="2276"/>
                  </a:cubicBezTo>
                  <a:cubicBezTo>
                    <a:pt x="552" y="2351"/>
                    <a:pt x="677" y="2376"/>
                    <a:pt x="828" y="2376"/>
                  </a:cubicBezTo>
                  <a:cubicBezTo>
                    <a:pt x="903" y="2376"/>
                    <a:pt x="953" y="2376"/>
                    <a:pt x="1028" y="2351"/>
                  </a:cubicBezTo>
                  <a:lnTo>
                    <a:pt x="4211" y="1599"/>
                  </a:lnTo>
                  <a:cubicBezTo>
                    <a:pt x="4412" y="1549"/>
                    <a:pt x="4587" y="1424"/>
                    <a:pt x="4712" y="1223"/>
                  </a:cubicBezTo>
                  <a:cubicBezTo>
                    <a:pt x="4813" y="1048"/>
                    <a:pt x="4863" y="822"/>
                    <a:pt x="4813" y="622"/>
                  </a:cubicBezTo>
                  <a:cubicBezTo>
                    <a:pt x="4762" y="421"/>
                    <a:pt x="4637" y="246"/>
                    <a:pt x="4437" y="120"/>
                  </a:cubicBezTo>
                  <a:cubicBezTo>
                    <a:pt x="4308" y="47"/>
                    <a:pt x="4153" y="1"/>
                    <a:pt x="40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6769687" y="1205309"/>
              <a:ext cx="935506" cy="430371"/>
            </a:xfrm>
            <a:custGeom>
              <a:rect b="b" l="l" r="r" t="t"/>
              <a:pathLst>
                <a:path extrusionOk="0" h="4117" w="8949">
                  <a:moveTo>
                    <a:pt x="1805" y="157"/>
                  </a:moveTo>
                  <a:cubicBezTo>
                    <a:pt x="2683" y="157"/>
                    <a:pt x="3560" y="683"/>
                    <a:pt x="3886" y="1485"/>
                  </a:cubicBezTo>
                  <a:cubicBezTo>
                    <a:pt x="4136" y="2061"/>
                    <a:pt x="4036" y="2763"/>
                    <a:pt x="3710" y="3289"/>
                  </a:cubicBezTo>
                  <a:cubicBezTo>
                    <a:pt x="3593" y="3298"/>
                    <a:pt x="3476" y="3302"/>
                    <a:pt x="3359" y="3302"/>
                  </a:cubicBezTo>
                  <a:cubicBezTo>
                    <a:pt x="2776" y="3302"/>
                    <a:pt x="2198" y="3198"/>
                    <a:pt x="1655" y="2989"/>
                  </a:cubicBezTo>
                  <a:cubicBezTo>
                    <a:pt x="1154" y="2788"/>
                    <a:pt x="778" y="2538"/>
                    <a:pt x="527" y="2237"/>
                  </a:cubicBezTo>
                  <a:cubicBezTo>
                    <a:pt x="251" y="1836"/>
                    <a:pt x="151" y="1360"/>
                    <a:pt x="302" y="984"/>
                  </a:cubicBezTo>
                  <a:cubicBezTo>
                    <a:pt x="502" y="482"/>
                    <a:pt x="1028" y="257"/>
                    <a:pt x="1480" y="182"/>
                  </a:cubicBezTo>
                  <a:cubicBezTo>
                    <a:pt x="1580" y="157"/>
                    <a:pt x="1680" y="157"/>
                    <a:pt x="1805" y="157"/>
                  </a:cubicBezTo>
                  <a:close/>
                  <a:moveTo>
                    <a:pt x="1825" y="1"/>
                  </a:moveTo>
                  <a:cubicBezTo>
                    <a:pt x="1701" y="1"/>
                    <a:pt x="1577" y="11"/>
                    <a:pt x="1454" y="31"/>
                  </a:cubicBezTo>
                  <a:cubicBezTo>
                    <a:pt x="978" y="107"/>
                    <a:pt x="377" y="382"/>
                    <a:pt x="176" y="909"/>
                  </a:cubicBezTo>
                  <a:cubicBezTo>
                    <a:pt x="1" y="1335"/>
                    <a:pt x="101" y="1886"/>
                    <a:pt x="427" y="2312"/>
                  </a:cubicBezTo>
                  <a:cubicBezTo>
                    <a:pt x="678" y="2663"/>
                    <a:pt x="1079" y="2914"/>
                    <a:pt x="1605" y="3114"/>
                  </a:cubicBezTo>
                  <a:cubicBezTo>
                    <a:pt x="2140" y="3328"/>
                    <a:pt x="2712" y="3451"/>
                    <a:pt x="3304" y="3451"/>
                  </a:cubicBezTo>
                  <a:cubicBezTo>
                    <a:pt x="3406" y="3451"/>
                    <a:pt x="3507" y="3447"/>
                    <a:pt x="3610" y="3440"/>
                  </a:cubicBezTo>
                  <a:lnTo>
                    <a:pt x="3610" y="3440"/>
                  </a:lnTo>
                  <a:cubicBezTo>
                    <a:pt x="3510" y="3565"/>
                    <a:pt x="3384" y="3690"/>
                    <a:pt x="3259" y="3791"/>
                  </a:cubicBezTo>
                  <a:cubicBezTo>
                    <a:pt x="3184" y="3866"/>
                    <a:pt x="3059" y="3916"/>
                    <a:pt x="2958" y="3966"/>
                  </a:cubicBezTo>
                  <a:lnTo>
                    <a:pt x="3008" y="4117"/>
                  </a:lnTo>
                  <a:cubicBezTo>
                    <a:pt x="3159" y="4041"/>
                    <a:pt x="3284" y="3966"/>
                    <a:pt x="3409" y="3866"/>
                  </a:cubicBezTo>
                  <a:cubicBezTo>
                    <a:pt x="3560" y="3741"/>
                    <a:pt x="3685" y="3590"/>
                    <a:pt x="3785" y="3440"/>
                  </a:cubicBezTo>
                  <a:cubicBezTo>
                    <a:pt x="3835" y="3440"/>
                    <a:pt x="3886" y="3440"/>
                    <a:pt x="3936" y="3415"/>
                  </a:cubicBezTo>
                  <a:cubicBezTo>
                    <a:pt x="4888" y="3315"/>
                    <a:pt x="5765" y="2939"/>
                    <a:pt x="6617" y="2563"/>
                  </a:cubicBezTo>
                  <a:cubicBezTo>
                    <a:pt x="7369" y="2262"/>
                    <a:pt x="8146" y="1936"/>
                    <a:pt x="8948" y="1786"/>
                  </a:cubicBezTo>
                  <a:cubicBezTo>
                    <a:pt x="8898" y="1736"/>
                    <a:pt x="8848" y="1685"/>
                    <a:pt x="8798" y="1660"/>
                  </a:cubicBezTo>
                  <a:cubicBezTo>
                    <a:pt x="8021" y="1811"/>
                    <a:pt x="7269" y="2137"/>
                    <a:pt x="6567" y="2437"/>
                  </a:cubicBezTo>
                  <a:cubicBezTo>
                    <a:pt x="5715" y="2788"/>
                    <a:pt x="4863" y="3164"/>
                    <a:pt x="3936" y="3264"/>
                  </a:cubicBezTo>
                  <a:lnTo>
                    <a:pt x="3886" y="3264"/>
                  </a:lnTo>
                  <a:cubicBezTo>
                    <a:pt x="4186" y="2713"/>
                    <a:pt x="4262" y="2011"/>
                    <a:pt x="4011" y="1410"/>
                  </a:cubicBezTo>
                  <a:cubicBezTo>
                    <a:pt x="3679" y="568"/>
                    <a:pt x="2760" y="1"/>
                    <a:pt x="18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7209887" y="1335143"/>
              <a:ext cx="424527" cy="313291"/>
            </a:xfrm>
            <a:custGeom>
              <a:rect b="b" l="l" r="r" t="t"/>
              <a:pathLst>
                <a:path extrusionOk="0" h="2997" w="4061">
                  <a:moveTo>
                    <a:pt x="2586" y="0"/>
                  </a:moveTo>
                  <a:cubicBezTo>
                    <a:pt x="2228" y="0"/>
                    <a:pt x="1833" y="88"/>
                    <a:pt x="1454" y="268"/>
                  </a:cubicBezTo>
                  <a:cubicBezTo>
                    <a:pt x="477" y="744"/>
                    <a:pt x="0" y="1596"/>
                    <a:pt x="226" y="2273"/>
                  </a:cubicBezTo>
                  <a:cubicBezTo>
                    <a:pt x="400" y="2808"/>
                    <a:pt x="728" y="2997"/>
                    <a:pt x="1134" y="2997"/>
                  </a:cubicBezTo>
                  <a:cubicBezTo>
                    <a:pt x="1546" y="2997"/>
                    <a:pt x="2039" y="2801"/>
                    <a:pt x="2532" y="2574"/>
                  </a:cubicBezTo>
                  <a:cubicBezTo>
                    <a:pt x="3509" y="2098"/>
                    <a:pt x="4061" y="1220"/>
                    <a:pt x="3760" y="594"/>
                  </a:cubicBezTo>
                  <a:cubicBezTo>
                    <a:pt x="3579" y="202"/>
                    <a:pt x="3126" y="0"/>
                    <a:pt x="25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7217727" y="1367862"/>
              <a:ext cx="432367" cy="297088"/>
            </a:xfrm>
            <a:custGeom>
              <a:rect b="b" l="l" r="r" t="t"/>
              <a:pathLst>
                <a:path extrusionOk="0" h="2842" w="4136">
                  <a:moveTo>
                    <a:pt x="2658" y="1"/>
                  </a:moveTo>
                  <a:cubicBezTo>
                    <a:pt x="2297" y="1"/>
                    <a:pt x="1894" y="91"/>
                    <a:pt x="1504" y="281"/>
                  </a:cubicBezTo>
                  <a:cubicBezTo>
                    <a:pt x="552" y="732"/>
                    <a:pt x="1" y="1634"/>
                    <a:pt x="301" y="2261"/>
                  </a:cubicBezTo>
                  <a:cubicBezTo>
                    <a:pt x="482" y="2637"/>
                    <a:pt x="925" y="2842"/>
                    <a:pt x="1462" y="2842"/>
                  </a:cubicBezTo>
                  <a:cubicBezTo>
                    <a:pt x="1819" y="2842"/>
                    <a:pt x="2217" y="2752"/>
                    <a:pt x="2607" y="2562"/>
                  </a:cubicBezTo>
                  <a:cubicBezTo>
                    <a:pt x="3585" y="2110"/>
                    <a:pt x="4136" y="1208"/>
                    <a:pt x="3835" y="582"/>
                  </a:cubicBezTo>
                  <a:cubicBezTo>
                    <a:pt x="3654" y="205"/>
                    <a:pt x="3202" y="1"/>
                    <a:pt x="26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7251806" y="1382706"/>
              <a:ext cx="366927" cy="271268"/>
            </a:xfrm>
            <a:custGeom>
              <a:rect b="b" l="l" r="r" t="t"/>
              <a:pathLst>
                <a:path extrusionOk="0" h="2595" w="3510">
                  <a:moveTo>
                    <a:pt x="2306" y="64"/>
                  </a:moveTo>
                  <a:cubicBezTo>
                    <a:pt x="2381" y="64"/>
                    <a:pt x="2457" y="64"/>
                    <a:pt x="2532" y="89"/>
                  </a:cubicBezTo>
                  <a:cubicBezTo>
                    <a:pt x="2908" y="114"/>
                    <a:pt x="3183" y="289"/>
                    <a:pt x="3309" y="565"/>
                  </a:cubicBezTo>
                  <a:cubicBezTo>
                    <a:pt x="3434" y="816"/>
                    <a:pt x="3384" y="1141"/>
                    <a:pt x="3183" y="1467"/>
                  </a:cubicBezTo>
                  <a:cubicBezTo>
                    <a:pt x="2983" y="1793"/>
                    <a:pt x="2632" y="2094"/>
                    <a:pt x="2206" y="2294"/>
                  </a:cubicBezTo>
                  <a:cubicBezTo>
                    <a:pt x="1858" y="2458"/>
                    <a:pt x="1497" y="2538"/>
                    <a:pt x="1176" y="2538"/>
                  </a:cubicBezTo>
                  <a:cubicBezTo>
                    <a:pt x="709" y="2538"/>
                    <a:pt x="324" y="2370"/>
                    <a:pt x="176" y="2044"/>
                  </a:cubicBezTo>
                  <a:cubicBezTo>
                    <a:pt x="51" y="1793"/>
                    <a:pt x="101" y="1467"/>
                    <a:pt x="301" y="1141"/>
                  </a:cubicBezTo>
                  <a:cubicBezTo>
                    <a:pt x="502" y="816"/>
                    <a:pt x="853" y="515"/>
                    <a:pt x="1279" y="314"/>
                  </a:cubicBezTo>
                  <a:cubicBezTo>
                    <a:pt x="1629" y="164"/>
                    <a:pt x="1980" y="64"/>
                    <a:pt x="2306" y="64"/>
                  </a:cubicBezTo>
                  <a:close/>
                  <a:moveTo>
                    <a:pt x="2321" y="1"/>
                  </a:moveTo>
                  <a:cubicBezTo>
                    <a:pt x="1977" y="1"/>
                    <a:pt x="1606" y="98"/>
                    <a:pt x="1254" y="264"/>
                  </a:cubicBezTo>
                  <a:cubicBezTo>
                    <a:pt x="827" y="465"/>
                    <a:pt x="477" y="765"/>
                    <a:pt x="251" y="1116"/>
                  </a:cubicBezTo>
                  <a:cubicBezTo>
                    <a:pt x="25" y="1442"/>
                    <a:pt x="0" y="1793"/>
                    <a:pt x="126" y="2069"/>
                  </a:cubicBezTo>
                  <a:cubicBezTo>
                    <a:pt x="276" y="2420"/>
                    <a:pt x="677" y="2595"/>
                    <a:pt x="1178" y="2595"/>
                  </a:cubicBezTo>
                  <a:cubicBezTo>
                    <a:pt x="1504" y="2595"/>
                    <a:pt x="1880" y="2520"/>
                    <a:pt x="2231" y="2344"/>
                  </a:cubicBezTo>
                  <a:cubicBezTo>
                    <a:pt x="2657" y="2144"/>
                    <a:pt x="3033" y="1843"/>
                    <a:pt x="3233" y="1492"/>
                  </a:cubicBezTo>
                  <a:cubicBezTo>
                    <a:pt x="3459" y="1141"/>
                    <a:pt x="3509" y="816"/>
                    <a:pt x="3359" y="540"/>
                  </a:cubicBezTo>
                  <a:cubicBezTo>
                    <a:pt x="3233" y="239"/>
                    <a:pt x="2933" y="64"/>
                    <a:pt x="2532" y="14"/>
                  </a:cubicBezTo>
                  <a:cubicBezTo>
                    <a:pt x="2463" y="5"/>
                    <a:pt x="2393" y="1"/>
                    <a:pt x="2321" y="1"/>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7636915" y="3796132"/>
              <a:ext cx="463833" cy="299075"/>
            </a:xfrm>
            <a:custGeom>
              <a:rect b="b" l="l" r="r" t="t"/>
              <a:pathLst>
                <a:path extrusionOk="0" h="2861" w="4437">
                  <a:moveTo>
                    <a:pt x="1437" y="1"/>
                  </a:moveTo>
                  <a:cubicBezTo>
                    <a:pt x="919" y="1"/>
                    <a:pt x="491" y="196"/>
                    <a:pt x="301" y="561"/>
                  </a:cubicBezTo>
                  <a:cubicBezTo>
                    <a:pt x="1" y="1162"/>
                    <a:pt x="502" y="2065"/>
                    <a:pt x="1479" y="2566"/>
                  </a:cubicBezTo>
                  <a:cubicBezTo>
                    <a:pt x="1864" y="2768"/>
                    <a:pt x="2248" y="2860"/>
                    <a:pt x="2596" y="2860"/>
                  </a:cubicBezTo>
                  <a:cubicBezTo>
                    <a:pt x="3111" y="2860"/>
                    <a:pt x="3546" y="2659"/>
                    <a:pt x="3785" y="2315"/>
                  </a:cubicBezTo>
                  <a:cubicBezTo>
                    <a:pt x="4437" y="1388"/>
                    <a:pt x="3585" y="786"/>
                    <a:pt x="2632" y="310"/>
                  </a:cubicBezTo>
                  <a:cubicBezTo>
                    <a:pt x="2224" y="101"/>
                    <a:pt x="1807" y="1"/>
                    <a:pt x="14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7652700" y="3763726"/>
              <a:ext cx="429754" cy="300434"/>
            </a:xfrm>
            <a:custGeom>
              <a:rect b="b" l="l" r="r" t="t"/>
              <a:pathLst>
                <a:path extrusionOk="0" h="2874" w="4111">
                  <a:moveTo>
                    <a:pt x="1408" y="0"/>
                  </a:moveTo>
                  <a:cubicBezTo>
                    <a:pt x="903" y="0"/>
                    <a:pt x="487" y="187"/>
                    <a:pt x="301" y="545"/>
                  </a:cubicBezTo>
                  <a:cubicBezTo>
                    <a:pt x="0" y="1172"/>
                    <a:pt x="526" y="2074"/>
                    <a:pt x="1479" y="2575"/>
                  </a:cubicBezTo>
                  <a:cubicBezTo>
                    <a:pt x="1879" y="2775"/>
                    <a:pt x="2298" y="2874"/>
                    <a:pt x="2671" y="2874"/>
                  </a:cubicBezTo>
                  <a:cubicBezTo>
                    <a:pt x="3184" y="2874"/>
                    <a:pt x="3610" y="2687"/>
                    <a:pt x="3784" y="2324"/>
                  </a:cubicBezTo>
                  <a:cubicBezTo>
                    <a:pt x="4110" y="1698"/>
                    <a:pt x="3584" y="796"/>
                    <a:pt x="2632" y="319"/>
                  </a:cubicBezTo>
                  <a:cubicBezTo>
                    <a:pt x="2213" y="105"/>
                    <a:pt x="1785" y="0"/>
                    <a:pt x="1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7686674" y="3775225"/>
              <a:ext cx="364313" cy="273464"/>
            </a:xfrm>
            <a:custGeom>
              <a:rect b="b" l="l" r="r" t="t"/>
              <a:pathLst>
                <a:path extrusionOk="0" h="2616" w="3485">
                  <a:moveTo>
                    <a:pt x="1154" y="59"/>
                  </a:moveTo>
                  <a:cubicBezTo>
                    <a:pt x="1480" y="59"/>
                    <a:pt x="1855" y="159"/>
                    <a:pt x="2231" y="335"/>
                  </a:cubicBezTo>
                  <a:cubicBezTo>
                    <a:pt x="2657" y="560"/>
                    <a:pt x="2983" y="861"/>
                    <a:pt x="3184" y="1187"/>
                  </a:cubicBezTo>
                  <a:cubicBezTo>
                    <a:pt x="3384" y="1513"/>
                    <a:pt x="3409" y="1838"/>
                    <a:pt x="3284" y="2089"/>
                  </a:cubicBezTo>
                  <a:cubicBezTo>
                    <a:pt x="3127" y="2404"/>
                    <a:pt x="2766" y="2563"/>
                    <a:pt x="2326" y="2563"/>
                  </a:cubicBezTo>
                  <a:cubicBezTo>
                    <a:pt x="1995" y="2563"/>
                    <a:pt x="1620" y="2473"/>
                    <a:pt x="1254" y="2290"/>
                  </a:cubicBezTo>
                  <a:cubicBezTo>
                    <a:pt x="828" y="2064"/>
                    <a:pt x="502" y="1763"/>
                    <a:pt x="302" y="1437"/>
                  </a:cubicBezTo>
                  <a:cubicBezTo>
                    <a:pt x="101" y="1112"/>
                    <a:pt x="76" y="786"/>
                    <a:pt x="201" y="535"/>
                  </a:cubicBezTo>
                  <a:cubicBezTo>
                    <a:pt x="352" y="209"/>
                    <a:pt x="703" y="59"/>
                    <a:pt x="1154" y="59"/>
                  </a:cubicBezTo>
                  <a:close/>
                  <a:moveTo>
                    <a:pt x="1154" y="0"/>
                  </a:moveTo>
                  <a:cubicBezTo>
                    <a:pt x="691" y="0"/>
                    <a:pt x="310" y="168"/>
                    <a:pt x="151" y="485"/>
                  </a:cubicBezTo>
                  <a:cubicBezTo>
                    <a:pt x="1" y="761"/>
                    <a:pt x="26" y="1112"/>
                    <a:pt x="251" y="1463"/>
                  </a:cubicBezTo>
                  <a:cubicBezTo>
                    <a:pt x="452" y="1813"/>
                    <a:pt x="803" y="2114"/>
                    <a:pt x="1204" y="2340"/>
                  </a:cubicBezTo>
                  <a:cubicBezTo>
                    <a:pt x="1580" y="2515"/>
                    <a:pt x="1981" y="2615"/>
                    <a:pt x="2332" y="2615"/>
                  </a:cubicBezTo>
                  <a:cubicBezTo>
                    <a:pt x="2783" y="2615"/>
                    <a:pt x="3184" y="2440"/>
                    <a:pt x="3334" y="2114"/>
                  </a:cubicBezTo>
                  <a:cubicBezTo>
                    <a:pt x="3485" y="1838"/>
                    <a:pt x="3434" y="1513"/>
                    <a:pt x="3234" y="1162"/>
                  </a:cubicBezTo>
                  <a:cubicBezTo>
                    <a:pt x="3033" y="811"/>
                    <a:pt x="2683" y="510"/>
                    <a:pt x="2256" y="285"/>
                  </a:cubicBezTo>
                  <a:cubicBezTo>
                    <a:pt x="1883" y="93"/>
                    <a:pt x="1496" y="0"/>
                    <a:pt x="1154" y="0"/>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700810" y="2707179"/>
              <a:ext cx="264689" cy="410300"/>
            </a:xfrm>
            <a:custGeom>
              <a:rect b="b" l="l" r="r" t="t"/>
              <a:pathLst>
                <a:path extrusionOk="0" h="3925" w="2532">
                  <a:moveTo>
                    <a:pt x="1253" y="0"/>
                  </a:moveTo>
                  <a:cubicBezTo>
                    <a:pt x="552" y="0"/>
                    <a:pt x="0" y="877"/>
                    <a:pt x="0" y="1955"/>
                  </a:cubicBezTo>
                  <a:cubicBezTo>
                    <a:pt x="0" y="3033"/>
                    <a:pt x="577" y="3810"/>
                    <a:pt x="1253" y="3910"/>
                  </a:cubicBezTo>
                  <a:cubicBezTo>
                    <a:pt x="1329" y="3920"/>
                    <a:pt x="1401" y="3925"/>
                    <a:pt x="1468" y="3925"/>
                  </a:cubicBezTo>
                  <a:cubicBezTo>
                    <a:pt x="2422" y="3925"/>
                    <a:pt x="2532" y="2962"/>
                    <a:pt x="2532" y="1955"/>
                  </a:cubicBezTo>
                  <a:cubicBezTo>
                    <a:pt x="2532" y="877"/>
                    <a:pt x="1955" y="0"/>
                    <a:pt x="12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5734889" y="2707179"/>
              <a:ext cx="264689" cy="408836"/>
            </a:xfrm>
            <a:custGeom>
              <a:rect b="b" l="l" r="r" t="t"/>
              <a:pathLst>
                <a:path extrusionOk="0" h="3911" w="2532">
                  <a:moveTo>
                    <a:pt x="1278" y="0"/>
                  </a:moveTo>
                  <a:cubicBezTo>
                    <a:pt x="576" y="0"/>
                    <a:pt x="0" y="877"/>
                    <a:pt x="0" y="1955"/>
                  </a:cubicBezTo>
                  <a:cubicBezTo>
                    <a:pt x="0" y="3033"/>
                    <a:pt x="576" y="3910"/>
                    <a:pt x="1278" y="3910"/>
                  </a:cubicBezTo>
                  <a:cubicBezTo>
                    <a:pt x="1980" y="3910"/>
                    <a:pt x="2531" y="3033"/>
                    <a:pt x="2531" y="1955"/>
                  </a:cubicBezTo>
                  <a:cubicBezTo>
                    <a:pt x="2531" y="877"/>
                    <a:pt x="1980" y="0"/>
                    <a:pt x="1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5750569" y="2722860"/>
              <a:ext cx="241168" cy="374758"/>
            </a:xfrm>
            <a:custGeom>
              <a:rect b="b" l="l" r="r" t="t"/>
              <a:pathLst>
                <a:path extrusionOk="0" h="3585" w="2307">
                  <a:moveTo>
                    <a:pt x="1153" y="76"/>
                  </a:moveTo>
                  <a:cubicBezTo>
                    <a:pt x="1755" y="76"/>
                    <a:pt x="2231" y="853"/>
                    <a:pt x="2231" y="1805"/>
                  </a:cubicBezTo>
                  <a:cubicBezTo>
                    <a:pt x="2231" y="2758"/>
                    <a:pt x="1755" y="3534"/>
                    <a:pt x="1153" y="3534"/>
                  </a:cubicBezTo>
                  <a:cubicBezTo>
                    <a:pt x="552" y="3534"/>
                    <a:pt x="51" y="2758"/>
                    <a:pt x="51" y="1805"/>
                  </a:cubicBezTo>
                  <a:cubicBezTo>
                    <a:pt x="51" y="853"/>
                    <a:pt x="552" y="76"/>
                    <a:pt x="1153" y="76"/>
                  </a:cubicBezTo>
                  <a:close/>
                  <a:moveTo>
                    <a:pt x="1153" y="1"/>
                  </a:moveTo>
                  <a:cubicBezTo>
                    <a:pt x="527" y="1"/>
                    <a:pt x="0" y="803"/>
                    <a:pt x="0" y="1805"/>
                  </a:cubicBezTo>
                  <a:cubicBezTo>
                    <a:pt x="0" y="2783"/>
                    <a:pt x="527" y="3585"/>
                    <a:pt x="1153" y="3585"/>
                  </a:cubicBezTo>
                  <a:cubicBezTo>
                    <a:pt x="1780" y="3585"/>
                    <a:pt x="2306" y="2783"/>
                    <a:pt x="2306" y="1805"/>
                  </a:cubicBezTo>
                  <a:cubicBezTo>
                    <a:pt x="2306" y="803"/>
                    <a:pt x="1780" y="1"/>
                    <a:pt x="1153" y="1"/>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6413430" y="1266149"/>
              <a:ext cx="217543" cy="220151"/>
            </a:xfrm>
            <a:custGeom>
              <a:rect b="b" l="l" r="r" t="t"/>
              <a:pathLst>
                <a:path extrusionOk="0" h="2106" w="2081">
                  <a:moveTo>
                    <a:pt x="1028" y="1"/>
                  </a:moveTo>
                  <a:lnTo>
                    <a:pt x="777" y="778"/>
                  </a:lnTo>
                  <a:lnTo>
                    <a:pt x="0" y="1078"/>
                  </a:lnTo>
                  <a:lnTo>
                    <a:pt x="777" y="1329"/>
                  </a:lnTo>
                  <a:lnTo>
                    <a:pt x="1053" y="2106"/>
                  </a:lnTo>
                  <a:lnTo>
                    <a:pt x="1304" y="1304"/>
                  </a:lnTo>
                  <a:lnTo>
                    <a:pt x="2081" y="1028"/>
                  </a:lnTo>
                  <a:lnTo>
                    <a:pt x="1304" y="778"/>
                  </a:lnTo>
                  <a:lnTo>
                    <a:pt x="10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7904213" y="2314123"/>
              <a:ext cx="220156" cy="220255"/>
            </a:xfrm>
            <a:custGeom>
              <a:rect b="b" l="l" r="r" t="t"/>
              <a:pathLst>
                <a:path extrusionOk="0" h="2107" w="2106">
                  <a:moveTo>
                    <a:pt x="1028" y="1"/>
                  </a:moveTo>
                  <a:lnTo>
                    <a:pt x="777" y="778"/>
                  </a:lnTo>
                  <a:lnTo>
                    <a:pt x="0" y="1079"/>
                  </a:lnTo>
                  <a:lnTo>
                    <a:pt x="802" y="1329"/>
                  </a:lnTo>
                  <a:lnTo>
                    <a:pt x="1078" y="2106"/>
                  </a:lnTo>
                  <a:lnTo>
                    <a:pt x="1328" y="1304"/>
                  </a:lnTo>
                  <a:lnTo>
                    <a:pt x="2105" y="1028"/>
                  </a:lnTo>
                  <a:lnTo>
                    <a:pt x="1303" y="778"/>
                  </a:lnTo>
                  <a:lnTo>
                    <a:pt x="10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6947921" y="1318521"/>
              <a:ext cx="123250" cy="123247"/>
            </a:xfrm>
            <a:custGeom>
              <a:rect b="b" l="l" r="r" t="t"/>
              <a:pathLst>
                <a:path extrusionOk="0" h="1179" w="1179">
                  <a:moveTo>
                    <a:pt x="577" y="1"/>
                  </a:moveTo>
                  <a:cubicBezTo>
                    <a:pt x="251" y="1"/>
                    <a:pt x="0" y="252"/>
                    <a:pt x="0" y="577"/>
                  </a:cubicBezTo>
                  <a:cubicBezTo>
                    <a:pt x="0" y="903"/>
                    <a:pt x="251" y="1179"/>
                    <a:pt x="577" y="1179"/>
                  </a:cubicBezTo>
                  <a:cubicBezTo>
                    <a:pt x="902" y="1179"/>
                    <a:pt x="1178" y="903"/>
                    <a:pt x="1178" y="577"/>
                  </a:cubicBezTo>
                  <a:cubicBezTo>
                    <a:pt x="1178" y="252"/>
                    <a:pt x="902" y="1"/>
                    <a:pt x="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7851736" y="1693179"/>
              <a:ext cx="123250" cy="123247"/>
            </a:xfrm>
            <a:custGeom>
              <a:rect b="b" l="l" r="r" t="t"/>
              <a:pathLst>
                <a:path extrusionOk="0" h="1179" w="1179">
                  <a:moveTo>
                    <a:pt x="577" y="1"/>
                  </a:moveTo>
                  <a:cubicBezTo>
                    <a:pt x="251" y="1"/>
                    <a:pt x="1" y="252"/>
                    <a:pt x="1" y="577"/>
                  </a:cubicBezTo>
                  <a:cubicBezTo>
                    <a:pt x="1" y="903"/>
                    <a:pt x="251" y="1179"/>
                    <a:pt x="577" y="1179"/>
                  </a:cubicBezTo>
                  <a:cubicBezTo>
                    <a:pt x="903" y="1179"/>
                    <a:pt x="1179" y="903"/>
                    <a:pt x="1179" y="577"/>
                  </a:cubicBezTo>
                  <a:cubicBezTo>
                    <a:pt x="1179" y="252"/>
                    <a:pt x="903" y="1"/>
                    <a:pt x="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8"/>
            <p:cNvSpPr/>
            <p:nvPr/>
          </p:nvSpPr>
          <p:spPr>
            <a:xfrm>
              <a:off x="7018587" y="4017121"/>
              <a:ext cx="125863" cy="125860"/>
            </a:xfrm>
            <a:custGeom>
              <a:rect b="b" l="l" r="r" t="t"/>
              <a:pathLst>
                <a:path extrusionOk="0" h="1204" w="1204">
                  <a:moveTo>
                    <a:pt x="602" y="1"/>
                  </a:moveTo>
                  <a:cubicBezTo>
                    <a:pt x="276" y="1"/>
                    <a:pt x="1" y="276"/>
                    <a:pt x="1" y="602"/>
                  </a:cubicBezTo>
                  <a:cubicBezTo>
                    <a:pt x="1" y="928"/>
                    <a:pt x="276" y="1204"/>
                    <a:pt x="602" y="1204"/>
                  </a:cubicBezTo>
                  <a:cubicBezTo>
                    <a:pt x="928" y="1204"/>
                    <a:pt x="1204" y="928"/>
                    <a:pt x="1204" y="602"/>
                  </a:cubicBezTo>
                  <a:cubicBezTo>
                    <a:pt x="1204" y="276"/>
                    <a:pt x="928"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a:off x="5698197" y="3694837"/>
              <a:ext cx="123250" cy="123247"/>
            </a:xfrm>
            <a:custGeom>
              <a:rect b="b" l="l" r="r" t="t"/>
              <a:pathLst>
                <a:path extrusionOk="0" h="1179" w="1179">
                  <a:moveTo>
                    <a:pt x="602" y="1"/>
                  </a:moveTo>
                  <a:cubicBezTo>
                    <a:pt x="251" y="1"/>
                    <a:pt x="0" y="252"/>
                    <a:pt x="0" y="602"/>
                  </a:cubicBezTo>
                  <a:cubicBezTo>
                    <a:pt x="0" y="928"/>
                    <a:pt x="251" y="1179"/>
                    <a:pt x="602" y="1179"/>
                  </a:cubicBezTo>
                  <a:cubicBezTo>
                    <a:pt x="927" y="1179"/>
                    <a:pt x="1178" y="928"/>
                    <a:pt x="1178" y="602"/>
                  </a:cubicBezTo>
                  <a:cubicBezTo>
                    <a:pt x="1178" y="252"/>
                    <a:pt x="927" y="1"/>
                    <a:pt x="60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5" name="Google Shape;435;p28"/>
          <p:cNvPicPr preferRelativeResize="0"/>
          <p:nvPr/>
        </p:nvPicPr>
        <p:blipFill>
          <a:blip r:embed="rId3">
            <a:alphaModFix/>
          </a:blip>
          <a:stretch>
            <a:fillRect/>
          </a:stretch>
        </p:blipFill>
        <p:spPr>
          <a:xfrm>
            <a:off x="4201788" y="4322775"/>
            <a:ext cx="602976" cy="803926"/>
          </a:xfrm>
          <a:prstGeom prst="rect">
            <a:avLst/>
          </a:prstGeom>
          <a:noFill/>
          <a:ln>
            <a:noFill/>
          </a:ln>
        </p:spPr>
      </p:pic>
      <p:pic>
        <p:nvPicPr>
          <p:cNvPr id="436" name="Google Shape;436;p28"/>
          <p:cNvPicPr preferRelativeResize="0"/>
          <p:nvPr/>
        </p:nvPicPr>
        <p:blipFill>
          <a:blip r:embed="rId4">
            <a:alphaModFix/>
          </a:blip>
          <a:stretch>
            <a:fillRect/>
          </a:stretch>
        </p:blipFill>
        <p:spPr>
          <a:xfrm>
            <a:off x="4044350" y="2886900"/>
            <a:ext cx="917850" cy="917850"/>
          </a:xfrm>
          <a:prstGeom prst="rect">
            <a:avLst/>
          </a:prstGeom>
          <a:noFill/>
          <a:ln>
            <a:noFill/>
          </a:ln>
        </p:spPr>
      </p:pic>
      <p:pic>
        <p:nvPicPr>
          <p:cNvPr id="437" name="Google Shape;437;p28"/>
          <p:cNvPicPr preferRelativeResize="0"/>
          <p:nvPr/>
        </p:nvPicPr>
        <p:blipFill>
          <a:blip r:embed="rId5">
            <a:alphaModFix/>
          </a:blip>
          <a:stretch>
            <a:fillRect/>
          </a:stretch>
        </p:blipFill>
        <p:spPr>
          <a:xfrm>
            <a:off x="4064913" y="3740900"/>
            <a:ext cx="876724" cy="87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435"/>
                                        </p:tgtEl>
                                      </p:cBhvr>
                                    </p:animEffect>
                                    <p:set>
                                      <p:cBhvr>
                                        <p:cTn dur="1" fill="hold">
                                          <p:stCondLst>
                                            <p:cond delay="1000"/>
                                          </p:stCondLst>
                                        </p:cTn>
                                        <p:tgtEl>
                                          <p:spTgt spid="4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37"/>
          <p:cNvPicPr preferRelativeResize="0"/>
          <p:nvPr/>
        </p:nvPicPr>
        <p:blipFill rotWithShape="1">
          <a:blip r:embed="rId3">
            <a:alphaModFix/>
          </a:blip>
          <a:srcRect b="6812" l="0" r="0" t="0"/>
          <a:stretch/>
        </p:blipFill>
        <p:spPr>
          <a:xfrm>
            <a:off x="671125" y="317338"/>
            <a:ext cx="3870951" cy="4508824"/>
          </a:xfrm>
          <a:prstGeom prst="rect">
            <a:avLst/>
          </a:prstGeom>
          <a:noFill/>
          <a:ln>
            <a:noFill/>
          </a:ln>
        </p:spPr>
      </p:pic>
      <p:sp>
        <p:nvSpPr>
          <p:cNvPr id="605" name="Google Shape;605;p37"/>
          <p:cNvSpPr/>
          <p:nvPr/>
        </p:nvSpPr>
        <p:spPr>
          <a:xfrm>
            <a:off x="5247063" y="317350"/>
            <a:ext cx="3077951" cy="848551"/>
          </a:xfrm>
          <a:prstGeom prst="rect">
            <a:avLst/>
          </a:prstGeom>
        </p:spPr>
        <p:txBody>
          <a:bodyPr>
            <a:prstTxWarp prst="textPlain"/>
          </a:bodyPr>
          <a:lstStyle/>
          <a:p>
            <a:pPr lvl="0" algn="ctr"/>
            <a:r>
              <a:rPr b="0" i="0">
                <a:ln cap="flat" cmpd="sng" w="28575">
                  <a:solidFill>
                    <a:schemeClr val="lt2"/>
                  </a:solidFill>
                  <a:prstDash val="solid"/>
                  <a:round/>
                  <a:headEnd len="sm" w="sm" type="none"/>
                  <a:tailEnd len="sm" w="sm" type="none"/>
                </a:ln>
                <a:solidFill>
                  <a:srgbClr val="A5DBFF"/>
                </a:solidFill>
                <a:latin typeface="Press Start 2P"/>
              </a:rPr>
              <a:t>2020</a:t>
            </a:r>
          </a:p>
        </p:txBody>
      </p:sp>
      <p:sp>
        <p:nvSpPr>
          <p:cNvPr id="606" name="Google Shape;606;p37"/>
          <p:cNvSpPr txBox="1"/>
          <p:nvPr/>
        </p:nvSpPr>
        <p:spPr>
          <a:xfrm>
            <a:off x="5047250" y="1357200"/>
            <a:ext cx="3477600" cy="32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u="sng">
                <a:solidFill>
                  <a:srgbClr val="A5DBFF"/>
                </a:solidFill>
                <a:latin typeface="Anaheim"/>
                <a:ea typeface="Anaheim"/>
                <a:cs typeface="Anaheim"/>
                <a:sym typeface="Anaheim"/>
              </a:rPr>
              <a:t>Top 5</a:t>
            </a:r>
            <a:endParaRPr b="1" sz="3200" u="sng">
              <a:solidFill>
                <a:srgbClr val="A5DBFF"/>
              </a:solidFill>
              <a:latin typeface="Anaheim"/>
              <a:ea typeface="Anaheim"/>
              <a:cs typeface="Anaheim"/>
              <a:sym typeface="Anaheim"/>
            </a:endParaRPr>
          </a:p>
          <a:p>
            <a:pPr indent="-412750" lvl="0" marL="457200" rtl="0" algn="l">
              <a:spcBef>
                <a:spcPts val="0"/>
              </a:spcBef>
              <a:spcAft>
                <a:spcPts val="0"/>
              </a:spcAft>
              <a:buClr>
                <a:schemeClr val="lt2"/>
              </a:buClr>
              <a:buSzPts val="2900"/>
              <a:buFont typeface="Anaheim"/>
              <a:buAutoNum type="arabicPeriod"/>
            </a:pPr>
            <a:r>
              <a:rPr b="1" lang="en" sz="2900">
                <a:solidFill>
                  <a:schemeClr val="lt2"/>
                </a:solidFill>
                <a:latin typeface="Anaheim"/>
                <a:ea typeface="Anaheim"/>
                <a:cs typeface="Anaheim"/>
                <a:sym typeface="Anaheim"/>
              </a:rPr>
              <a:t>Action</a:t>
            </a:r>
            <a:endParaRPr b="1" sz="2900">
              <a:solidFill>
                <a:schemeClr val="lt2"/>
              </a:solidFill>
              <a:latin typeface="Anaheim"/>
              <a:ea typeface="Anaheim"/>
              <a:cs typeface="Anaheim"/>
              <a:sym typeface="Anaheim"/>
            </a:endParaRPr>
          </a:p>
          <a:p>
            <a:pPr indent="-412750" lvl="0" marL="457200" rtl="0" algn="l">
              <a:spcBef>
                <a:spcPts val="0"/>
              </a:spcBef>
              <a:spcAft>
                <a:spcPts val="0"/>
              </a:spcAft>
              <a:buClr>
                <a:schemeClr val="lt2"/>
              </a:buClr>
              <a:buSzPts val="2900"/>
              <a:buFont typeface="Anaheim"/>
              <a:buAutoNum type="arabicPeriod"/>
            </a:pPr>
            <a:r>
              <a:rPr b="1" lang="en" sz="2900">
                <a:solidFill>
                  <a:schemeClr val="lt2"/>
                </a:solidFill>
                <a:latin typeface="Anaheim"/>
                <a:ea typeface="Anaheim"/>
                <a:cs typeface="Anaheim"/>
                <a:sym typeface="Anaheim"/>
              </a:rPr>
              <a:t>Action-Adventure</a:t>
            </a:r>
            <a:endParaRPr b="1" sz="2900">
              <a:solidFill>
                <a:schemeClr val="lt2"/>
              </a:solidFill>
              <a:latin typeface="Anaheim"/>
              <a:ea typeface="Anaheim"/>
              <a:cs typeface="Anaheim"/>
              <a:sym typeface="Anaheim"/>
            </a:endParaRPr>
          </a:p>
          <a:p>
            <a:pPr indent="-412750" lvl="0" marL="457200" rtl="0" algn="l">
              <a:spcBef>
                <a:spcPts val="0"/>
              </a:spcBef>
              <a:spcAft>
                <a:spcPts val="0"/>
              </a:spcAft>
              <a:buClr>
                <a:schemeClr val="lt2"/>
              </a:buClr>
              <a:buSzPts val="2900"/>
              <a:buFont typeface="Anaheim"/>
              <a:buAutoNum type="arabicPeriod"/>
            </a:pPr>
            <a:r>
              <a:rPr b="1" lang="en" sz="2900">
                <a:solidFill>
                  <a:schemeClr val="lt2"/>
                </a:solidFill>
                <a:latin typeface="Anaheim"/>
                <a:ea typeface="Anaheim"/>
                <a:cs typeface="Anaheim"/>
                <a:sym typeface="Anaheim"/>
              </a:rPr>
              <a:t>Strategy</a:t>
            </a:r>
            <a:endParaRPr b="1" sz="2900">
              <a:solidFill>
                <a:schemeClr val="lt2"/>
              </a:solidFill>
              <a:latin typeface="Anaheim"/>
              <a:ea typeface="Anaheim"/>
              <a:cs typeface="Anaheim"/>
              <a:sym typeface="Anaheim"/>
            </a:endParaRPr>
          </a:p>
          <a:p>
            <a:pPr indent="-412750" lvl="0" marL="457200" rtl="0" algn="l">
              <a:spcBef>
                <a:spcPts val="0"/>
              </a:spcBef>
              <a:spcAft>
                <a:spcPts val="0"/>
              </a:spcAft>
              <a:buClr>
                <a:schemeClr val="lt2"/>
              </a:buClr>
              <a:buSzPts val="2900"/>
              <a:buFont typeface="Anaheim"/>
              <a:buAutoNum type="arabicPeriod"/>
            </a:pPr>
            <a:r>
              <a:rPr b="1" lang="en" sz="2900">
                <a:solidFill>
                  <a:schemeClr val="lt2"/>
                </a:solidFill>
                <a:latin typeface="Anaheim"/>
                <a:ea typeface="Anaheim"/>
                <a:cs typeface="Anaheim"/>
                <a:sym typeface="Anaheim"/>
              </a:rPr>
              <a:t>Casual</a:t>
            </a:r>
            <a:endParaRPr b="1" sz="2900">
              <a:solidFill>
                <a:schemeClr val="lt2"/>
              </a:solidFill>
              <a:latin typeface="Anaheim"/>
              <a:ea typeface="Anaheim"/>
              <a:cs typeface="Anaheim"/>
              <a:sym typeface="Anaheim"/>
            </a:endParaRPr>
          </a:p>
          <a:p>
            <a:pPr indent="-412750" lvl="0" marL="457200" rtl="0" algn="l">
              <a:spcBef>
                <a:spcPts val="0"/>
              </a:spcBef>
              <a:spcAft>
                <a:spcPts val="0"/>
              </a:spcAft>
              <a:buClr>
                <a:schemeClr val="lt2"/>
              </a:buClr>
              <a:buSzPts val="2900"/>
              <a:buFont typeface="Anaheim"/>
              <a:buAutoNum type="arabicPeriod"/>
            </a:pPr>
            <a:r>
              <a:rPr b="1" lang="en" sz="2900">
                <a:solidFill>
                  <a:schemeClr val="lt2"/>
                </a:solidFill>
                <a:latin typeface="Anaheim"/>
                <a:ea typeface="Anaheim"/>
                <a:cs typeface="Anaheim"/>
                <a:sym typeface="Anaheim"/>
              </a:rPr>
              <a:t>Adventure</a:t>
            </a:r>
            <a:r>
              <a:rPr b="1" i="1" lang="en" sz="2900" u="sng">
                <a:solidFill>
                  <a:schemeClr val="lt2"/>
                </a:solidFill>
                <a:latin typeface="Anaheim"/>
                <a:ea typeface="Anaheim"/>
                <a:cs typeface="Anaheim"/>
                <a:sym typeface="Anaheim"/>
              </a:rPr>
              <a:t> </a:t>
            </a:r>
            <a:endParaRPr b="1" i="1" sz="2900" u="sng">
              <a:solidFill>
                <a:schemeClr val="lt2"/>
              </a:solidFill>
              <a:latin typeface="Anaheim"/>
              <a:ea typeface="Anaheim"/>
              <a:cs typeface="Anaheim"/>
              <a:sym typeface="Anaheim"/>
            </a:endParaRPr>
          </a:p>
        </p:txBody>
      </p:sp>
      <p:pic>
        <p:nvPicPr>
          <p:cNvPr id="607" name="Google Shape;607;p37"/>
          <p:cNvPicPr preferRelativeResize="0"/>
          <p:nvPr/>
        </p:nvPicPr>
        <p:blipFill>
          <a:blip r:embed="rId4">
            <a:alphaModFix/>
          </a:blip>
          <a:stretch>
            <a:fillRect/>
          </a:stretch>
        </p:blipFill>
        <p:spPr>
          <a:xfrm>
            <a:off x="3787025" y="3792175"/>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2600"/>
                                        <p:tgtEl>
                                          <p:spTgt spid="607"/>
                                        </p:tgtEl>
                                        <p:attrNameLst>
                                          <p:attrName>ppt_x</p:attrName>
                                        </p:attrNameLst>
                                      </p:cBhvr>
                                      <p:tavLst>
                                        <p:tav fmla="" tm="0">
                                          <p:val>
                                            <p:strVal val="#ppt_x-1"/>
                                          </p:val>
                                        </p:tav>
                                        <p:tav fmla="" tm="100000">
                                          <p:val>
                                            <p:strVal val="#ppt_x"/>
                                          </p:val>
                                        </p:tav>
                                      </p:tavLst>
                                    </p:anim>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1000"/>
                                        <p:tgtEl>
                                          <p:spTgt spid="607"/>
                                        </p:tgtEl>
                                      </p:cBhvr>
                                    </p:animEffect>
                                    <p:set>
                                      <p:cBhvr>
                                        <p:cTn dur="1" fill="hold">
                                          <p:stCondLst>
                                            <p:cond delay="1000"/>
                                          </p:stCondLst>
                                        </p:cTn>
                                        <p:tgtEl>
                                          <p:spTgt spid="6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600"/>
                                        <p:tgtEl>
                                          <p:spTgt spid="607"/>
                                        </p:tgtEl>
                                        <p:attrNameLst>
                                          <p:attrName>ppt_x</p:attrName>
                                        </p:attrNameLst>
                                      </p:cBhvr>
                                      <p:tavLst>
                                        <p:tav fmla="" tm="0">
                                          <p:val>
                                            <p:strVal val="#ppt_x"/>
                                          </p:val>
                                        </p:tav>
                                        <p:tav fmla="" tm="100000">
                                          <p:val>
                                            <p:strVal val="#ppt_x+1"/>
                                          </p:val>
                                        </p:tav>
                                      </p:tavLst>
                                    </p:anim>
                                    <p:set>
                                      <p:cBhvr>
                                        <p:cTn dur="1" fill="hold">
                                          <p:stCondLst>
                                            <p:cond delay="2600"/>
                                          </p:stCondLst>
                                        </p:cTn>
                                        <p:tgtEl>
                                          <p:spTgt spid="6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38"/>
          <p:cNvPicPr preferRelativeResize="0"/>
          <p:nvPr/>
        </p:nvPicPr>
        <p:blipFill>
          <a:blip r:embed="rId3">
            <a:alphaModFix/>
          </a:blip>
          <a:stretch>
            <a:fillRect/>
          </a:stretch>
        </p:blipFill>
        <p:spPr>
          <a:xfrm>
            <a:off x="152400" y="1791363"/>
            <a:ext cx="8839199" cy="2581413"/>
          </a:xfrm>
          <a:prstGeom prst="rect">
            <a:avLst/>
          </a:prstGeom>
          <a:noFill/>
          <a:ln>
            <a:noFill/>
          </a:ln>
        </p:spPr>
      </p:pic>
      <p:sp>
        <p:nvSpPr>
          <p:cNvPr id="613" name="Google Shape;613;p38"/>
          <p:cNvSpPr/>
          <p:nvPr/>
        </p:nvSpPr>
        <p:spPr>
          <a:xfrm>
            <a:off x="94739" y="539400"/>
            <a:ext cx="8896866" cy="993285"/>
          </a:xfrm>
          <a:prstGeom prst="rect">
            <a:avLst/>
          </a:prstGeom>
        </p:spPr>
        <p:txBody>
          <a:bodyPr>
            <a:prstTxWarp prst="textPlain"/>
          </a:bodyPr>
          <a:lstStyle/>
          <a:p>
            <a:pPr lvl="0" algn="ctr"/>
            <a:r>
              <a:rPr b="0" i="0">
                <a:ln cap="flat" cmpd="sng" w="28575">
                  <a:solidFill>
                    <a:schemeClr val="dk2"/>
                  </a:solidFill>
                  <a:prstDash val="solid"/>
                  <a:round/>
                  <a:headEnd len="sm" w="sm" type="none"/>
                  <a:tailEnd len="sm" w="sm" type="none"/>
                </a:ln>
                <a:solidFill>
                  <a:schemeClr val="accent2"/>
                </a:solidFill>
                <a:latin typeface="Press Start 2P"/>
              </a:rPr>
              <a:t>Positivity Ratio</a:t>
            </a:r>
          </a:p>
        </p:txBody>
      </p:sp>
      <p:pic>
        <p:nvPicPr>
          <p:cNvPr id="614" name="Google Shape;614;p38"/>
          <p:cNvPicPr preferRelativeResize="0"/>
          <p:nvPr/>
        </p:nvPicPr>
        <p:blipFill>
          <a:blip r:embed="rId4">
            <a:alphaModFix/>
          </a:blip>
          <a:stretch>
            <a:fillRect/>
          </a:stretch>
        </p:blipFill>
        <p:spPr>
          <a:xfrm>
            <a:off x="3787025" y="3792175"/>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2500"/>
                                        <p:tgtEl>
                                          <p:spTgt spid="614"/>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614"/>
                                        </p:tgtEl>
                                      </p:cBhvr>
                                    </p:animEffect>
                                    <p:set>
                                      <p:cBhvr>
                                        <p:cTn dur="1" fill="hold">
                                          <p:stCondLst>
                                            <p:cond delay="1000"/>
                                          </p:stCondLst>
                                        </p:cTn>
                                        <p:tgtEl>
                                          <p:spTgt spid="6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614"/>
                                        </p:tgtEl>
                                        <p:attrNameLst>
                                          <p:attrName>ppt_x</p:attrName>
                                        </p:attrNameLst>
                                      </p:cBhvr>
                                      <p:tavLst>
                                        <p:tav fmla="" tm="0">
                                          <p:val>
                                            <p:strVal val="#ppt_x"/>
                                          </p:val>
                                        </p:tav>
                                        <p:tav fmla="" tm="100000">
                                          <p:val>
                                            <p:strVal val="#ppt_x+1"/>
                                          </p:val>
                                        </p:tav>
                                      </p:tavLst>
                                    </p:anim>
                                    <p:set>
                                      <p:cBhvr>
                                        <p:cTn dur="1" fill="hold">
                                          <p:stCondLst>
                                            <p:cond delay="2500"/>
                                          </p:stCondLst>
                                        </p:cTn>
                                        <p:tgtEl>
                                          <p:spTgt spid="61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39"/>
          <p:cNvPicPr preferRelativeResize="0"/>
          <p:nvPr/>
        </p:nvPicPr>
        <p:blipFill>
          <a:blip r:embed="rId3">
            <a:alphaModFix/>
          </a:blip>
          <a:stretch>
            <a:fillRect/>
          </a:stretch>
        </p:blipFill>
        <p:spPr>
          <a:xfrm>
            <a:off x="2926125" y="1012200"/>
            <a:ext cx="5895550" cy="3119101"/>
          </a:xfrm>
          <a:prstGeom prst="rect">
            <a:avLst/>
          </a:prstGeom>
          <a:noFill/>
          <a:ln>
            <a:noFill/>
          </a:ln>
        </p:spPr>
      </p:pic>
      <p:sp>
        <p:nvSpPr>
          <p:cNvPr id="620" name="Google Shape;620;p39"/>
          <p:cNvSpPr txBox="1"/>
          <p:nvPr>
            <p:ph type="title"/>
          </p:nvPr>
        </p:nvSpPr>
        <p:spPr>
          <a:xfrm>
            <a:off x="3436075" y="347625"/>
            <a:ext cx="5171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u="sng">
                <a:solidFill>
                  <a:schemeClr val="lt1"/>
                </a:solidFill>
              </a:rPr>
              <a:t>Model Goal:</a:t>
            </a:r>
            <a:endParaRPr sz="3000" u="sng">
              <a:solidFill>
                <a:schemeClr val="lt1"/>
              </a:solidFill>
            </a:endParaRPr>
          </a:p>
        </p:txBody>
      </p:sp>
      <p:sp>
        <p:nvSpPr>
          <p:cNvPr id="621" name="Google Shape;621;p39"/>
          <p:cNvSpPr txBox="1"/>
          <p:nvPr>
            <p:ph idx="1" type="body"/>
          </p:nvPr>
        </p:nvSpPr>
        <p:spPr>
          <a:xfrm>
            <a:off x="3847375" y="2571750"/>
            <a:ext cx="43485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150">
                <a:solidFill>
                  <a:schemeClr val="lt1"/>
                </a:solidFill>
              </a:rPr>
              <a:t>To predict the </a:t>
            </a:r>
            <a:r>
              <a:rPr b="1" lang="en" sz="3150">
                <a:solidFill>
                  <a:srgbClr val="3C78D8"/>
                </a:solidFill>
              </a:rPr>
              <a:t>success</a:t>
            </a:r>
            <a:r>
              <a:rPr b="1" lang="en" sz="3150">
                <a:solidFill>
                  <a:schemeClr val="lt1"/>
                </a:solidFill>
              </a:rPr>
              <a:t> of different video game genres in certain </a:t>
            </a:r>
            <a:r>
              <a:rPr b="1" lang="en" sz="3150">
                <a:solidFill>
                  <a:srgbClr val="3C78D8"/>
                </a:solidFill>
              </a:rPr>
              <a:t>regions.</a:t>
            </a:r>
            <a:endParaRPr b="1" sz="3150">
              <a:solidFill>
                <a:srgbClr val="3C78D8"/>
              </a:solidFill>
            </a:endParaRPr>
          </a:p>
          <a:p>
            <a:pPr indent="0" lvl="0" marL="0" rtl="0" algn="l">
              <a:spcBef>
                <a:spcPts val="0"/>
              </a:spcBef>
              <a:spcAft>
                <a:spcPts val="0"/>
              </a:spcAft>
              <a:buNone/>
            </a:pPr>
            <a:r>
              <a:t/>
            </a:r>
            <a:endParaRPr b="1" sz="1450">
              <a:solidFill>
                <a:schemeClr val="lt1"/>
              </a:solidFill>
            </a:endParaRPr>
          </a:p>
          <a:p>
            <a:pPr indent="0" lvl="0" marL="0" rtl="0" algn="l">
              <a:spcBef>
                <a:spcPts val="0"/>
              </a:spcBef>
              <a:spcAft>
                <a:spcPts val="0"/>
              </a:spcAft>
              <a:buNone/>
            </a:pPr>
            <a:r>
              <a:t/>
            </a:r>
            <a:endParaRPr b="1" sz="3150">
              <a:solidFill>
                <a:schemeClr val="lt1"/>
              </a:solidFill>
            </a:endParaRPr>
          </a:p>
          <a:p>
            <a:pPr indent="0" lvl="0" marL="0" rtl="0" algn="l">
              <a:spcBef>
                <a:spcPts val="0"/>
              </a:spcBef>
              <a:spcAft>
                <a:spcPts val="0"/>
              </a:spcAft>
              <a:buNone/>
            </a:pPr>
            <a:r>
              <a:t/>
            </a:r>
            <a:endParaRPr b="1" sz="2350">
              <a:solidFill>
                <a:schemeClr val="lt1"/>
              </a:solidFill>
            </a:endParaRPr>
          </a:p>
          <a:p>
            <a:pPr indent="0" lvl="0" marL="0" rtl="0" algn="l">
              <a:spcBef>
                <a:spcPts val="0"/>
              </a:spcBef>
              <a:spcAft>
                <a:spcPts val="0"/>
              </a:spcAft>
              <a:buNone/>
            </a:pPr>
            <a:r>
              <a:t/>
            </a:r>
            <a:endParaRPr b="1" sz="2350">
              <a:solidFill>
                <a:schemeClr val="lt1"/>
              </a:solidFill>
            </a:endParaRPr>
          </a:p>
        </p:txBody>
      </p:sp>
      <p:pic>
        <p:nvPicPr>
          <p:cNvPr id="622" name="Google Shape;622;p39"/>
          <p:cNvPicPr preferRelativeResize="0"/>
          <p:nvPr/>
        </p:nvPicPr>
        <p:blipFill>
          <a:blip r:embed="rId4">
            <a:alphaModFix/>
          </a:blip>
          <a:stretch>
            <a:fillRect/>
          </a:stretch>
        </p:blipFill>
        <p:spPr>
          <a:xfrm>
            <a:off x="383975" y="1706262"/>
            <a:ext cx="2330662" cy="3222388"/>
          </a:xfrm>
          <a:prstGeom prst="rect">
            <a:avLst/>
          </a:prstGeom>
          <a:noFill/>
          <a:ln>
            <a:noFill/>
          </a:ln>
        </p:spPr>
      </p:pic>
      <p:pic>
        <p:nvPicPr>
          <p:cNvPr id="623" name="Google Shape;623;p39"/>
          <p:cNvPicPr preferRelativeResize="0"/>
          <p:nvPr/>
        </p:nvPicPr>
        <p:blipFill>
          <a:blip r:embed="rId5">
            <a:alphaModFix/>
          </a:blip>
          <a:stretch>
            <a:fillRect/>
          </a:stretch>
        </p:blipFill>
        <p:spPr>
          <a:xfrm>
            <a:off x="1152050" y="685500"/>
            <a:ext cx="794496" cy="785450"/>
          </a:xfrm>
          <a:prstGeom prst="rect">
            <a:avLst/>
          </a:prstGeom>
          <a:noFill/>
          <a:ln>
            <a:noFill/>
          </a:ln>
        </p:spPr>
      </p:pic>
      <p:pic>
        <p:nvPicPr>
          <p:cNvPr id="624" name="Google Shape;624;p39"/>
          <p:cNvPicPr preferRelativeResize="0"/>
          <p:nvPr/>
        </p:nvPicPr>
        <p:blipFill>
          <a:blip r:embed="rId6">
            <a:alphaModFix/>
          </a:blip>
          <a:stretch>
            <a:fillRect/>
          </a:stretch>
        </p:blipFill>
        <p:spPr>
          <a:xfrm>
            <a:off x="3787025" y="3792175"/>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2600"/>
                                        <p:tgtEl>
                                          <p:spTgt spid="6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600"/>
                                        <p:tgtEl>
                                          <p:spTgt spid="624"/>
                                        </p:tgtEl>
                                        <p:attrNameLst>
                                          <p:attrName>ppt_x</p:attrName>
                                        </p:attrNameLst>
                                      </p:cBhvr>
                                      <p:tavLst>
                                        <p:tav fmla="" tm="0">
                                          <p:val>
                                            <p:strVal val="#ppt_x"/>
                                          </p:val>
                                        </p:tav>
                                        <p:tav fmla="" tm="100000">
                                          <p:val>
                                            <p:strVal val="#ppt_x+1"/>
                                          </p:val>
                                        </p:tav>
                                      </p:tavLst>
                                    </p:anim>
                                    <p:set>
                                      <p:cBhvr>
                                        <p:cTn dur="1" fill="hold">
                                          <p:stCondLst>
                                            <p:cond delay="2600"/>
                                          </p:stCondLst>
                                        </p:cTn>
                                        <p:tgtEl>
                                          <p:spTgt spid="6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40"/>
          <p:cNvPicPr preferRelativeResize="0"/>
          <p:nvPr/>
        </p:nvPicPr>
        <p:blipFill>
          <a:blip r:embed="rId3">
            <a:alphaModFix/>
          </a:blip>
          <a:stretch>
            <a:fillRect/>
          </a:stretch>
        </p:blipFill>
        <p:spPr>
          <a:xfrm>
            <a:off x="6827475" y="686334"/>
            <a:ext cx="2316525" cy="3770840"/>
          </a:xfrm>
          <a:prstGeom prst="rect">
            <a:avLst/>
          </a:prstGeom>
          <a:noFill/>
          <a:ln>
            <a:noFill/>
          </a:ln>
        </p:spPr>
      </p:pic>
      <p:sp>
        <p:nvSpPr>
          <p:cNvPr id="630" name="Google Shape;630;p40"/>
          <p:cNvSpPr txBox="1"/>
          <p:nvPr>
            <p:ph type="title"/>
          </p:nvPr>
        </p:nvSpPr>
        <p:spPr>
          <a:xfrm>
            <a:off x="0" y="36625"/>
            <a:ext cx="5301900" cy="146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Best Selling:</a:t>
            </a:r>
            <a:endParaRPr sz="2800"/>
          </a:p>
          <a:p>
            <a:pPr indent="0" lvl="0" marL="0" rtl="0" algn="ctr">
              <a:spcBef>
                <a:spcPts val="0"/>
              </a:spcBef>
              <a:spcAft>
                <a:spcPts val="0"/>
              </a:spcAft>
              <a:buNone/>
            </a:pPr>
            <a:r>
              <a:rPr b="1" lang="en" sz="2800" u="sng"/>
              <a:t>North America</a:t>
            </a:r>
            <a:endParaRPr sz="2800" u="sng"/>
          </a:p>
        </p:txBody>
      </p:sp>
      <p:sp>
        <p:nvSpPr>
          <p:cNvPr id="631" name="Google Shape;631;p40"/>
          <p:cNvSpPr txBox="1"/>
          <p:nvPr>
            <p:ph idx="4294967295" type="body"/>
          </p:nvPr>
        </p:nvSpPr>
        <p:spPr>
          <a:xfrm>
            <a:off x="400450" y="1916650"/>
            <a:ext cx="2267400" cy="1867200"/>
          </a:xfrm>
          <a:prstGeom prst="rect">
            <a:avLst/>
          </a:prstGeom>
        </p:spPr>
        <p:txBody>
          <a:bodyPr anchorCtr="0" anchor="ctr" bIns="91425" lIns="91425" spcFirstLastPara="1" rIns="91425" wrap="square" tIns="91425">
            <a:noAutofit/>
          </a:bodyPr>
          <a:lstStyle/>
          <a:p>
            <a:pPr indent="-409575" lvl="0" marL="457200" rtl="0" algn="l">
              <a:spcBef>
                <a:spcPts val="0"/>
              </a:spcBef>
              <a:spcAft>
                <a:spcPts val="0"/>
              </a:spcAft>
              <a:buClr>
                <a:srgbClr val="FF6B65"/>
              </a:buClr>
              <a:buSzPts val="2850"/>
              <a:buAutoNum type="arabicPeriod"/>
            </a:pPr>
            <a:r>
              <a:rPr b="1" lang="en" sz="2850" u="sng">
                <a:solidFill>
                  <a:srgbClr val="FF6B65"/>
                </a:solidFill>
              </a:rPr>
              <a:t>Action</a:t>
            </a:r>
            <a:endParaRPr b="1" sz="2850" u="sng">
              <a:solidFill>
                <a:srgbClr val="FF6B65"/>
              </a:solidFill>
            </a:endParaRPr>
          </a:p>
          <a:p>
            <a:pPr indent="-409575" lvl="0" marL="457200" rtl="0" algn="l">
              <a:spcBef>
                <a:spcPts val="0"/>
              </a:spcBef>
              <a:spcAft>
                <a:spcPts val="0"/>
              </a:spcAft>
              <a:buClr>
                <a:srgbClr val="FF6B65"/>
              </a:buClr>
              <a:buSzPts val="2850"/>
              <a:buAutoNum type="arabicPeriod"/>
            </a:pPr>
            <a:r>
              <a:rPr b="1" lang="en" sz="2850" u="sng">
                <a:solidFill>
                  <a:srgbClr val="FF6B65"/>
                </a:solidFill>
              </a:rPr>
              <a:t>Sports</a:t>
            </a:r>
            <a:r>
              <a:rPr b="1" lang="en" sz="2850">
                <a:solidFill>
                  <a:srgbClr val="FF6B65"/>
                </a:solidFill>
              </a:rPr>
              <a:t> </a:t>
            </a:r>
            <a:endParaRPr b="1" sz="2850">
              <a:solidFill>
                <a:schemeClr val="accent2"/>
              </a:solidFill>
            </a:endParaRPr>
          </a:p>
          <a:p>
            <a:pPr indent="-409575" lvl="0" marL="457200" rtl="0" algn="l">
              <a:spcBef>
                <a:spcPts val="0"/>
              </a:spcBef>
              <a:spcAft>
                <a:spcPts val="0"/>
              </a:spcAft>
              <a:buClr>
                <a:srgbClr val="FF6B65"/>
              </a:buClr>
              <a:buSzPts val="2850"/>
              <a:buAutoNum type="arabicPeriod"/>
            </a:pPr>
            <a:r>
              <a:rPr b="1" lang="en" sz="2850" u="sng">
                <a:solidFill>
                  <a:srgbClr val="FF6B65"/>
                </a:solidFill>
              </a:rPr>
              <a:t>Shooters</a:t>
            </a:r>
            <a:endParaRPr b="1" sz="2850">
              <a:solidFill>
                <a:schemeClr val="lt1"/>
              </a:solidFill>
            </a:endParaRPr>
          </a:p>
          <a:p>
            <a:pPr indent="0" lvl="0" marL="0" rtl="0" algn="l">
              <a:spcBef>
                <a:spcPts val="0"/>
              </a:spcBef>
              <a:spcAft>
                <a:spcPts val="0"/>
              </a:spcAft>
              <a:buNone/>
            </a:pPr>
            <a:r>
              <a:t/>
            </a:r>
            <a:endParaRPr b="1" sz="1150">
              <a:solidFill>
                <a:schemeClr val="lt1"/>
              </a:solidFill>
            </a:endParaRPr>
          </a:p>
          <a:p>
            <a:pPr indent="0" lvl="0" marL="0" rtl="0" algn="l">
              <a:spcBef>
                <a:spcPts val="0"/>
              </a:spcBef>
              <a:spcAft>
                <a:spcPts val="0"/>
              </a:spcAft>
              <a:buNone/>
            </a:pPr>
            <a:r>
              <a:t/>
            </a:r>
            <a:endParaRPr b="1" sz="1150">
              <a:solidFill>
                <a:schemeClr val="lt1"/>
              </a:solidFill>
            </a:endParaRPr>
          </a:p>
        </p:txBody>
      </p:sp>
      <p:pic>
        <p:nvPicPr>
          <p:cNvPr id="632" name="Google Shape;632;p40"/>
          <p:cNvPicPr preferRelativeResize="0"/>
          <p:nvPr/>
        </p:nvPicPr>
        <p:blipFill>
          <a:blip r:embed="rId4">
            <a:alphaModFix/>
          </a:blip>
          <a:stretch>
            <a:fillRect/>
          </a:stretch>
        </p:blipFill>
        <p:spPr>
          <a:xfrm>
            <a:off x="7370397" y="1109325"/>
            <a:ext cx="1317029" cy="1151050"/>
          </a:xfrm>
          <a:prstGeom prst="rect">
            <a:avLst/>
          </a:prstGeom>
          <a:noFill/>
          <a:ln>
            <a:noFill/>
          </a:ln>
        </p:spPr>
      </p:pic>
      <p:pic>
        <p:nvPicPr>
          <p:cNvPr id="633" name="Google Shape;633;p40"/>
          <p:cNvPicPr preferRelativeResize="0"/>
          <p:nvPr/>
        </p:nvPicPr>
        <p:blipFill>
          <a:blip r:embed="rId5">
            <a:alphaModFix/>
          </a:blip>
          <a:stretch>
            <a:fillRect/>
          </a:stretch>
        </p:blipFill>
        <p:spPr>
          <a:xfrm>
            <a:off x="3778700" y="3783850"/>
            <a:ext cx="1408350" cy="1408350"/>
          </a:xfrm>
          <a:prstGeom prst="rect">
            <a:avLst/>
          </a:prstGeom>
          <a:noFill/>
          <a:ln>
            <a:noFill/>
          </a:ln>
        </p:spPr>
      </p:pic>
      <p:pic>
        <p:nvPicPr>
          <p:cNvPr id="634" name="Google Shape;634;p40"/>
          <p:cNvPicPr preferRelativeResize="0"/>
          <p:nvPr/>
        </p:nvPicPr>
        <p:blipFill rotWithShape="1">
          <a:blip r:embed="rId6">
            <a:alphaModFix/>
          </a:blip>
          <a:srcRect b="0" l="-10809" r="10809" t="0"/>
          <a:stretch/>
        </p:blipFill>
        <p:spPr>
          <a:xfrm>
            <a:off x="2509813" y="1214274"/>
            <a:ext cx="3946111" cy="327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2500"/>
                                        <p:tgtEl>
                                          <p:spTgt spid="6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600"/>
                                        <p:tgtEl>
                                          <p:spTgt spid="633"/>
                                        </p:tgtEl>
                                        <p:attrNameLst>
                                          <p:attrName>ppt_x</p:attrName>
                                        </p:attrNameLst>
                                      </p:cBhvr>
                                      <p:tavLst>
                                        <p:tav fmla="" tm="0">
                                          <p:val>
                                            <p:strVal val="#ppt_x"/>
                                          </p:val>
                                        </p:tav>
                                        <p:tav fmla="" tm="100000">
                                          <p:val>
                                            <p:strVal val="#ppt_x+1"/>
                                          </p:val>
                                        </p:tav>
                                      </p:tavLst>
                                    </p:anim>
                                    <p:set>
                                      <p:cBhvr>
                                        <p:cTn dur="1" fill="hold">
                                          <p:stCondLst>
                                            <p:cond delay="2600"/>
                                          </p:stCondLst>
                                        </p:cTn>
                                        <p:tgtEl>
                                          <p:spTgt spid="6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41"/>
          <p:cNvPicPr preferRelativeResize="0"/>
          <p:nvPr/>
        </p:nvPicPr>
        <p:blipFill>
          <a:blip r:embed="rId3">
            <a:alphaModFix/>
          </a:blip>
          <a:stretch>
            <a:fillRect/>
          </a:stretch>
        </p:blipFill>
        <p:spPr>
          <a:xfrm>
            <a:off x="435950" y="3019850"/>
            <a:ext cx="3821700" cy="2085135"/>
          </a:xfrm>
          <a:prstGeom prst="rect">
            <a:avLst/>
          </a:prstGeom>
          <a:noFill/>
          <a:ln>
            <a:noFill/>
          </a:ln>
        </p:spPr>
      </p:pic>
      <p:pic>
        <p:nvPicPr>
          <p:cNvPr id="640" name="Google Shape;640;p41"/>
          <p:cNvPicPr preferRelativeResize="0"/>
          <p:nvPr/>
        </p:nvPicPr>
        <p:blipFill>
          <a:blip r:embed="rId4">
            <a:alphaModFix/>
          </a:blip>
          <a:stretch>
            <a:fillRect/>
          </a:stretch>
        </p:blipFill>
        <p:spPr>
          <a:xfrm>
            <a:off x="5225120" y="2981325"/>
            <a:ext cx="4059206" cy="2162175"/>
          </a:xfrm>
          <a:prstGeom prst="rect">
            <a:avLst/>
          </a:prstGeom>
          <a:noFill/>
          <a:ln>
            <a:noFill/>
          </a:ln>
        </p:spPr>
      </p:pic>
      <p:sp>
        <p:nvSpPr>
          <p:cNvPr id="641" name="Google Shape;641;p41"/>
          <p:cNvSpPr txBox="1"/>
          <p:nvPr/>
        </p:nvSpPr>
        <p:spPr>
          <a:xfrm>
            <a:off x="435950" y="2571750"/>
            <a:ext cx="3653100" cy="11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Bebas Neue"/>
                <a:ea typeface="Bebas Neue"/>
                <a:cs typeface="Bebas Neue"/>
                <a:sym typeface="Bebas Neue"/>
              </a:rPr>
              <a:t>US Best Selling Sales in May 2023</a:t>
            </a:r>
            <a:endParaRPr sz="2400">
              <a:latin typeface="Bebas Neue"/>
              <a:ea typeface="Bebas Neue"/>
              <a:cs typeface="Bebas Neue"/>
              <a:sym typeface="Bebas Neue"/>
            </a:endParaRPr>
          </a:p>
        </p:txBody>
      </p:sp>
      <p:sp>
        <p:nvSpPr>
          <p:cNvPr id="642" name="Google Shape;642;p41"/>
          <p:cNvSpPr txBox="1"/>
          <p:nvPr/>
        </p:nvSpPr>
        <p:spPr>
          <a:xfrm>
            <a:off x="5165425" y="2571750"/>
            <a:ext cx="33258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Bebas Neue"/>
                <a:ea typeface="Bebas Neue"/>
                <a:cs typeface="Bebas Neue"/>
                <a:sym typeface="Bebas Neue"/>
              </a:rPr>
              <a:t>US Best Selling Sales to date</a:t>
            </a:r>
            <a:endParaRPr sz="2500">
              <a:latin typeface="Bebas Neue"/>
              <a:ea typeface="Bebas Neue"/>
              <a:cs typeface="Bebas Neue"/>
              <a:sym typeface="Bebas Neue"/>
            </a:endParaRPr>
          </a:p>
        </p:txBody>
      </p:sp>
      <p:pic>
        <p:nvPicPr>
          <p:cNvPr id="643" name="Google Shape;643;p41"/>
          <p:cNvPicPr preferRelativeResize="0"/>
          <p:nvPr/>
        </p:nvPicPr>
        <p:blipFill>
          <a:blip r:embed="rId5">
            <a:alphaModFix/>
          </a:blip>
          <a:stretch>
            <a:fillRect/>
          </a:stretch>
        </p:blipFill>
        <p:spPr>
          <a:xfrm>
            <a:off x="4169350" y="3792175"/>
            <a:ext cx="1408350" cy="1408350"/>
          </a:xfrm>
          <a:prstGeom prst="rect">
            <a:avLst/>
          </a:prstGeom>
          <a:noFill/>
          <a:ln>
            <a:noFill/>
          </a:ln>
        </p:spPr>
      </p:pic>
      <p:pic>
        <p:nvPicPr>
          <p:cNvPr id="644" name="Google Shape;644;p41"/>
          <p:cNvPicPr preferRelativeResize="0"/>
          <p:nvPr/>
        </p:nvPicPr>
        <p:blipFill>
          <a:blip r:embed="rId6">
            <a:alphaModFix/>
          </a:blip>
          <a:stretch>
            <a:fillRect/>
          </a:stretch>
        </p:blipFill>
        <p:spPr>
          <a:xfrm>
            <a:off x="4999780" y="66800"/>
            <a:ext cx="3913620" cy="2504950"/>
          </a:xfrm>
          <a:prstGeom prst="rect">
            <a:avLst/>
          </a:prstGeom>
          <a:noFill/>
          <a:ln>
            <a:noFill/>
          </a:ln>
        </p:spPr>
      </p:pic>
      <p:pic>
        <p:nvPicPr>
          <p:cNvPr id="645" name="Google Shape;645;p41"/>
          <p:cNvPicPr preferRelativeResize="0"/>
          <p:nvPr/>
        </p:nvPicPr>
        <p:blipFill>
          <a:blip r:embed="rId7">
            <a:alphaModFix/>
          </a:blip>
          <a:stretch>
            <a:fillRect/>
          </a:stretch>
        </p:blipFill>
        <p:spPr>
          <a:xfrm>
            <a:off x="683900" y="135716"/>
            <a:ext cx="3325800" cy="2217208"/>
          </a:xfrm>
          <a:prstGeom prst="rect">
            <a:avLst/>
          </a:prstGeom>
          <a:noFill/>
          <a:ln>
            <a:noFill/>
          </a:ln>
        </p:spPr>
      </p:pic>
      <p:cxnSp>
        <p:nvCxnSpPr>
          <p:cNvPr id="646" name="Google Shape;646;p41"/>
          <p:cNvCxnSpPr/>
          <p:nvPr/>
        </p:nvCxnSpPr>
        <p:spPr>
          <a:xfrm rot="10800000">
            <a:off x="8142150" y="355100"/>
            <a:ext cx="17400" cy="542700"/>
          </a:xfrm>
          <a:prstGeom prst="straightConnector1">
            <a:avLst/>
          </a:prstGeom>
          <a:noFill/>
          <a:ln cap="flat" cmpd="sng" w="28575">
            <a:solidFill>
              <a:srgbClr val="00FF00"/>
            </a:solidFill>
            <a:prstDash val="solid"/>
            <a:round/>
            <a:headEnd len="med" w="med" type="none"/>
            <a:tailEnd len="med" w="med" type="triangle"/>
          </a:ln>
        </p:spPr>
      </p:cxnSp>
      <p:sp>
        <p:nvSpPr>
          <p:cNvPr id="647" name="Google Shape;647;p41"/>
          <p:cNvSpPr txBox="1"/>
          <p:nvPr/>
        </p:nvSpPr>
        <p:spPr>
          <a:xfrm>
            <a:off x="7870800" y="66800"/>
            <a:ext cx="5601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Anaheim"/>
                <a:ea typeface="Anaheim"/>
                <a:cs typeface="Anaheim"/>
                <a:sym typeface="Anaheim"/>
              </a:rPr>
              <a:t>40%</a:t>
            </a:r>
            <a:endParaRPr sz="1300">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2700"/>
                                        <p:tgtEl>
                                          <p:spTgt spid="643"/>
                                        </p:tgtEl>
                                        <p:attrNameLst>
                                          <p:attrName>ppt_x</p:attrName>
                                        </p:attrNameLst>
                                      </p:cBhvr>
                                      <p:tavLst>
                                        <p:tav fmla="" tm="0">
                                          <p:val>
                                            <p:strVal val="#ppt_x-1"/>
                                          </p:val>
                                        </p:tav>
                                        <p:tav fmla="" tm="100000">
                                          <p:val>
                                            <p:strVal val="#ppt_x"/>
                                          </p:val>
                                        </p:tav>
                                      </p:tavLst>
                                    </p:anim>
                                  </p:childTnLst>
                                </p:cTn>
                              </p:par>
                            </p:childTnLst>
                          </p:cTn>
                        </p:par>
                        <p:par>
                          <p:cTn fill="hold">
                            <p:stCondLst>
                              <p:cond delay="2700"/>
                            </p:stCondLst>
                            <p:childTnLst>
                              <p:par>
                                <p:cTn fill="hold" nodeType="afterEffect" presetClass="exit" presetID="10" presetSubtype="0">
                                  <p:stCondLst>
                                    <p:cond delay="0"/>
                                  </p:stCondLst>
                                  <p:childTnLst>
                                    <p:animEffect filter="fade" transition="out">
                                      <p:cBhvr>
                                        <p:cTn dur="700"/>
                                        <p:tgtEl>
                                          <p:spTgt spid="643"/>
                                        </p:tgtEl>
                                      </p:cBhvr>
                                    </p:animEffect>
                                    <p:set>
                                      <p:cBhvr>
                                        <p:cTn dur="1" fill="hold">
                                          <p:stCondLst>
                                            <p:cond delay="700"/>
                                          </p:stCondLst>
                                        </p:cTn>
                                        <p:tgtEl>
                                          <p:spTgt spid="6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643"/>
                                        </p:tgtEl>
                                        <p:attrNameLst>
                                          <p:attrName>ppt_x</p:attrName>
                                        </p:attrNameLst>
                                      </p:cBhvr>
                                      <p:tavLst>
                                        <p:tav fmla="" tm="0">
                                          <p:val>
                                            <p:strVal val="#ppt_x"/>
                                          </p:val>
                                        </p:tav>
                                        <p:tav fmla="" tm="100000">
                                          <p:val>
                                            <p:strVal val="#ppt_x+1"/>
                                          </p:val>
                                        </p:tav>
                                      </p:tavLst>
                                    </p:anim>
                                    <p:set>
                                      <p:cBhvr>
                                        <p:cTn dur="1" fill="hold">
                                          <p:stCondLst>
                                            <p:cond delay="2500"/>
                                          </p:stCondLst>
                                        </p:cTn>
                                        <p:tgtEl>
                                          <p:spTgt spid="64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51" name="Shape 651"/>
        <p:cNvGrpSpPr/>
        <p:nvPr/>
      </p:nvGrpSpPr>
      <p:grpSpPr>
        <a:xfrm>
          <a:off x="0" y="0"/>
          <a:ext cx="0" cy="0"/>
          <a:chOff x="0" y="0"/>
          <a:chExt cx="0" cy="0"/>
        </a:xfrm>
      </p:grpSpPr>
      <p:sp>
        <p:nvSpPr>
          <p:cNvPr id="652" name="Google Shape;652;p42"/>
          <p:cNvSpPr txBox="1"/>
          <p:nvPr>
            <p:ph type="title"/>
          </p:nvPr>
        </p:nvSpPr>
        <p:spPr>
          <a:xfrm>
            <a:off x="1877275" y="-107375"/>
            <a:ext cx="5992500" cy="9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b="1" lang="en" sz="2400"/>
              <a:t>North America Sales</a:t>
            </a:r>
            <a:endParaRPr b="1" sz="2400"/>
          </a:p>
        </p:txBody>
      </p:sp>
      <p:sp>
        <p:nvSpPr>
          <p:cNvPr id="653" name="Google Shape;653;p42"/>
          <p:cNvSpPr txBox="1"/>
          <p:nvPr>
            <p:ph type="title"/>
          </p:nvPr>
        </p:nvSpPr>
        <p:spPr>
          <a:xfrm>
            <a:off x="5538325" y="725975"/>
            <a:ext cx="2753100" cy="4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2000">
                <a:solidFill>
                  <a:srgbClr val="3366CC"/>
                </a:solidFill>
              </a:rPr>
              <a:t>Predicted</a:t>
            </a:r>
            <a:endParaRPr sz="2000">
              <a:solidFill>
                <a:srgbClr val="3366CC"/>
              </a:solidFill>
            </a:endParaRPr>
          </a:p>
        </p:txBody>
      </p:sp>
      <p:sp>
        <p:nvSpPr>
          <p:cNvPr id="654" name="Google Shape;654;p42"/>
          <p:cNvSpPr txBox="1"/>
          <p:nvPr>
            <p:ph type="title"/>
          </p:nvPr>
        </p:nvSpPr>
        <p:spPr>
          <a:xfrm>
            <a:off x="1740038" y="725963"/>
            <a:ext cx="1958100" cy="4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2000">
                <a:solidFill>
                  <a:srgbClr val="3366CC"/>
                </a:solidFill>
              </a:rPr>
              <a:t>Actual</a:t>
            </a:r>
            <a:endParaRPr sz="2000">
              <a:solidFill>
                <a:srgbClr val="3366CC"/>
              </a:solidFill>
            </a:endParaRPr>
          </a:p>
        </p:txBody>
      </p:sp>
      <p:pic>
        <p:nvPicPr>
          <p:cNvPr id="655" name="Google Shape;655;p42"/>
          <p:cNvPicPr preferRelativeResize="0"/>
          <p:nvPr/>
        </p:nvPicPr>
        <p:blipFill>
          <a:blip r:embed="rId3">
            <a:alphaModFix/>
          </a:blip>
          <a:stretch>
            <a:fillRect/>
          </a:stretch>
        </p:blipFill>
        <p:spPr>
          <a:xfrm>
            <a:off x="4934775" y="1335163"/>
            <a:ext cx="4458239" cy="3685238"/>
          </a:xfrm>
          <a:prstGeom prst="rect">
            <a:avLst/>
          </a:prstGeom>
          <a:noFill/>
          <a:ln>
            <a:noFill/>
          </a:ln>
        </p:spPr>
      </p:pic>
      <p:pic>
        <p:nvPicPr>
          <p:cNvPr id="656" name="Google Shape;656;p42"/>
          <p:cNvPicPr preferRelativeResize="0"/>
          <p:nvPr/>
        </p:nvPicPr>
        <p:blipFill rotWithShape="1">
          <a:blip r:embed="rId4">
            <a:alphaModFix/>
          </a:blip>
          <a:srcRect b="0" l="-10809" r="10809" t="0"/>
          <a:stretch/>
        </p:blipFill>
        <p:spPr>
          <a:xfrm>
            <a:off x="189537" y="1361525"/>
            <a:ext cx="4380934" cy="3632524"/>
          </a:xfrm>
          <a:prstGeom prst="rect">
            <a:avLst/>
          </a:prstGeom>
          <a:noFill/>
          <a:ln>
            <a:noFill/>
          </a:ln>
        </p:spPr>
      </p:pic>
      <p:sp>
        <p:nvSpPr>
          <p:cNvPr id="657" name="Google Shape;657;p42"/>
          <p:cNvSpPr txBox="1"/>
          <p:nvPr/>
        </p:nvSpPr>
        <p:spPr>
          <a:xfrm>
            <a:off x="2943200" y="2670950"/>
            <a:ext cx="4050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Anaheim"/>
                <a:ea typeface="Anaheim"/>
                <a:cs typeface="Anaheim"/>
                <a:sym typeface="Anaheim"/>
              </a:rPr>
              <a:t>+4</a:t>
            </a:r>
            <a:endParaRPr>
              <a:solidFill>
                <a:srgbClr val="0000FF"/>
              </a:solidFill>
              <a:latin typeface="Anaheim"/>
              <a:ea typeface="Anaheim"/>
              <a:cs typeface="Anaheim"/>
              <a:sym typeface="Anaheim"/>
            </a:endParaRPr>
          </a:p>
        </p:txBody>
      </p:sp>
      <p:sp>
        <p:nvSpPr>
          <p:cNvPr id="658" name="Google Shape;658;p42"/>
          <p:cNvSpPr txBox="1"/>
          <p:nvPr/>
        </p:nvSpPr>
        <p:spPr>
          <a:xfrm>
            <a:off x="2439075" y="2528775"/>
            <a:ext cx="3705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latin typeface="Anaheim"/>
                <a:ea typeface="Anaheim"/>
                <a:cs typeface="Anaheim"/>
                <a:sym typeface="Anaheim"/>
              </a:rPr>
              <a:t>+1</a:t>
            </a:r>
            <a:endParaRPr>
              <a:solidFill>
                <a:srgbClr val="38761D"/>
              </a:solidFill>
              <a:latin typeface="Anaheim"/>
              <a:ea typeface="Anaheim"/>
              <a:cs typeface="Anaheim"/>
              <a:sym typeface="Anaheim"/>
            </a:endParaRPr>
          </a:p>
        </p:txBody>
      </p:sp>
      <p:sp>
        <p:nvSpPr>
          <p:cNvPr id="659" name="Google Shape;659;p42"/>
          <p:cNvSpPr txBox="1"/>
          <p:nvPr/>
        </p:nvSpPr>
        <p:spPr>
          <a:xfrm>
            <a:off x="2177500" y="2431400"/>
            <a:ext cx="4050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Anaheim"/>
                <a:ea typeface="Anaheim"/>
                <a:cs typeface="Anaheim"/>
                <a:sym typeface="Anaheim"/>
              </a:rPr>
              <a:t>-1</a:t>
            </a:r>
            <a:endParaRPr>
              <a:solidFill>
                <a:srgbClr val="FF0000"/>
              </a:solidFill>
              <a:latin typeface="Anaheim"/>
              <a:ea typeface="Anaheim"/>
              <a:cs typeface="Anaheim"/>
              <a:sym typeface="Anaheim"/>
            </a:endParaRPr>
          </a:p>
        </p:txBody>
      </p:sp>
      <p:cxnSp>
        <p:nvCxnSpPr>
          <p:cNvPr id="660" name="Google Shape;660;p42"/>
          <p:cNvCxnSpPr/>
          <p:nvPr/>
        </p:nvCxnSpPr>
        <p:spPr>
          <a:xfrm rot="10800000">
            <a:off x="2226800" y="2064725"/>
            <a:ext cx="948900" cy="704100"/>
          </a:xfrm>
          <a:prstGeom prst="straightConnector1">
            <a:avLst/>
          </a:prstGeom>
          <a:noFill/>
          <a:ln cap="flat" cmpd="sng" w="38100">
            <a:solidFill>
              <a:srgbClr val="3366CC"/>
            </a:solidFill>
            <a:prstDash val="solid"/>
            <a:round/>
            <a:headEnd len="med" w="med" type="none"/>
            <a:tailEnd len="med" w="med" type="triangle"/>
          </a:ln>
        </p:spPr>
      </p:cxnSp>
      <p:pic>
        <p:nvPicPr>
          <p:cNvPr id="661" name="Google Shape;661;p42"/>
          <p:cNvPicPr preferRelativeResize="0"/>
          <p:nvPr/>
        </p:nvPicPr>
        <p:blipFill>
          <a:blip r:embed="rId5">
            <a:alphaModFix/>
          </a:blip>
          <a:stretch>
            <a:fillRect/>
          </a:stretch>
        </p:blipFill>
        <p:spPr>
          <a:xfrm>
            <a:off x="4169350" y="3792175"/>
            <a:ext cx="1408350" cy="1408350"/>
          </a:xfrm>
          <a:prstGeom prst="rect">
            <a:avLst/>
          </a:prstGeom>
          <a:noFill/>
          <a:ln>
            <a:noFill/>
          </a:ln>
        </p:spPr>
      </p:pic>
      <p:sp>
        <p:nvSpPr>
          <p:cNvPr id="662" name="Google Shape;662;p42"/>
          <p:cNvSpPr txBox="1"/>
          <p:nvPr/>
        </p:nvSpPr>
        <p:spPr>
          <a:xfrm>
            <a:off x="3231675" y="2939675"/>
            <a:ext cx="3705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+1</a:t>
            </a:r>
            <a:endParaRPr>
              <a:latin typeface="Anaheim"/>
              <a:ea typeface="Anaheim"/>
              <a:cs typeface="Anaheim"/>
              <a:sym typeface="Anaheim"/>
            </a:endParaRPr>
          </a:p>
        </p:txBody>
      </p:sp>
      <p:sp>
        <p:nvSpPr>
          <p:cNvPr id="663" name="Google Shape;663;p42"/>
          <p:cNvSpPr txBox="1"/>
          <p:nvPr/>
        </p:nvSpPr>
        <p:spPr>
          <a:xfrm>
            <a:off x="2721838" y="2615450"/>
            <a:ext cx="3705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+1</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61"/>
                                        </p:tgtEl>
                                        <p:attrNameLst>
                                          <p:attrName>style.visibility</p:attrName>
                                        </p:attrNameLst>
                                      </p:cBhvr>
                                      <p:to>
                                        <p:strVal val="visible"/>
                                      </p:to>
                                    </p:set>
                                    <p:anim calcmode="lin" valueType="num">
                                      <p:cBhvr additive="base">
                                        <p:cTn dur="2500"/>
                                        <p:tgtEl>
                                          <p:spTgt spid="661"/>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661"/>
                                        </p:tgtEl>
                                      </p:cBhvr>
                                    </p:animEffect>
                                    <p:set>
                                      <p:cBhvr>
                                        <p:cTn dur="1" fill="hold">
                                          <p:stCondLst>
                                            <p:cond delay="1000"/>
                                          </p:stCondLst>
                                        </p:cTn>
                                        <p:tgtEl>
                                          <p:spTgt spid="6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661"/>
                                        </p:tgtEl>
                                        <p:attrNameLst>
                                          <p:attrName>ppt_x</p:attrName>
                                        </p:attrNameLst>
                                      </p:cBhvr>
                                      <p:tavLst>
                                        <p:tav fmla="" tm="0">
                                          <p:val>
                                            <p:strVal val="#ppt_x"/>
                                          </p:val>
                                        </p:tav>
                                        <p:tav fmla="" tm="100000">
                                          <p:val>
                                            <p:strVal val="#ppt_x+1"/>
                                          </p:val>
                                        </p:tav>
                                      </p:tavLst>
                                    </p:anim>
                                    <p:set>
                                      <p:cBhvr>
                                        <p:cTn dur="1" fill="hold">
                                          <p:stCondLst>
                                            <p:cond delay="2500"/>
                                          </p:stCondLst>
                                        </p:cTn>
                                        <p:tgtEl>
                                          <p:spTgt spid="6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3"/>
          <p:cNvSpPr txBox="1"/>
          <p:nvPr>
            <p:ph type="title"/>
          </p:nvPr>
        </p:nvSpPr>
        <p:spPr>
          <a:xfrm>
            <a:off x="3500350" y="427175"/>
            <a:ext cx="4919700" cy="12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accent3"/>
                </a:solidFill>
              </a:rPr>
              <a:t>Best Selling:</a:t>
            </a:r>
            <a:endParaRPr sz="2800">
              <a:solidFill>
                <a:schemeClr val="accent3"/>
              </a:solidFill>
            </a:endParaRPr>
          </a:p>
          <a:p>
            <a:pPr indent="0" lvl="0" marL="0" rtl="0" algn="ctr">
              <a:spcBef>
                <a:spcPts val="0"/>
              </a:spcBef>
              <a:spcAft>
                <a:spcPts val="0"/>
              </a:spcAft>
              <a:buNone/>
            </a:pPr>
            <a:r>
              <a:rPr b="1" lang="en" sz="2800" u="sng">
                <a:solidFill>
                  <a:schemeClr val="accent3"/>
                </a:solidFill>
              </a:rPr>
              <a:t>Europe</a:t>
            </a:r>
            <a:endParaRPr sz="2800">
              <a:solidFill>
                <a:schemeClr val="accent3"/>
              </a:solidFill>
            </a:endParaRPr>
          </a:p>
        </p:txBody>
      </p:sp>
      <p:sp>
        <p:nvSpPr>
          <p:cNvPr id="669" name="Google Shape;669;p43"/>
          <p:cNvSpPr/>
          <p:nvPr/>
        </p:nvSpPr>
        <p:spPr>
          <a:xfrm>
            <a:off x="713100" y="941988"/>
            <a:ext cx="2035500" cy="325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0" name="Google Shape;670;p43"/>
          <p:cNvPicPr preferRelativeResize="0"/>
          <p:nvPr/>
        </p:nvPicPr>
        <p:blipFill>
          <a:blip r:embed="rId3">
            <a:alphaModFix/>
          </a:blip>
          <a:stretch>
            <a:fillRect/>
          </a:stretch>
        </p:blipFill>
        <p:spPr>
          <a:xfrm>
            <a:off x="565350" y="680525"/>
            <a:ext cx="2417987" cy="3923575"/>
          </a:xfrm>
          <a:prstGeom prst="rect">
            <a:avLst/>
          </a:prstGeom>
          <a:noFill/>
          <a:ln>
            <a:noFill/>
          </a:ln>
        </p:spPr>
      </p:pic>
      <p:sp>
        <p:nvSpPr>
          <p:cNvPr id="671" name="Google Shape;671;p43"/>
          <p:cNvSpPr txBox="1"/>
          <p:nvPr>
            <p:ph idx="4294967295" type="body"/>
          </p:nvPr>
        </p:nvSpPr>
        <p:spPr>
          <a:xfrm>
            <a:off x="4781950" y="1550100"/>
            <a:ext cx="2356500" cy="3054000"/>
          </a:xfrm>
          <a:prstGeom prst="rect">
            <a:avLst/>
          </a:prstGeom>
        </p:spPr>
        <p:txBody>
          <a:bodyPr anchorCtr="0" anchor="ctr" bIns="91425" lIns="91425" spcFirstLastPara="1" rIns="91425" wrap="square" tIns="91425">
            <a:noAutofit/>
          </a:bodyPr>
          <a:lstStyle/>
          <a:p>
            <a:pPr indent="-498475" lvl="0" marL="457200" rtl="0" algn="l">
              <a:spcBef>
                <a:spcPts val="0"/>
              </a:spcBef>
              <a:spcAft>
                <a:spcPts val="0"/>
              </a:spcAft>
              <a:buClr>
                <a:schemeClr val="dk2"/>
              </a:buClr>
              <a:buSzPts val="4250"/>
              <a:buAutoNum type="arabicPeriod"/>
            </a:pPr>
            <a:r>
              <a:rPr b="1" lang="en" sz="4250">
                <a:solidFill>
                  <a:schemeClr val="dk2"/>
                </a:solidFill>
              </a:rPr>
              <a:t>Action</a:t>
            </a:r>
            <a:endParaRPr b="1" sz="4250">
              <a:solidFill>
                <a:schemeClr val="dk2"/>
              </a:solidFill>
            </a:endParaRPr>
          </a:p>
          <a:p>
            <a:pPr indent="-498475" lvl="0" marL="457200" rtl="0" algn="l">
              <a:spcBef>
                <a:spcPts val="0"/>
              </a:spcBef>
              <a:spcAft>
                <a:spcPts val="0"/>
              </a:spcAft>
              <a:buClr>
                <a:srgbClr val="FFE400"/>
              </a:buClr>
              <a:buSzPts val="4250"/>
              <a:buAutoNum type="arabicPeriod"/>
            </a:pPr>
            <a:r>
              <a:rPr b="1" lang="en" sz="4250">
                <a:solidFill>
                  <a:srgbClr val="FFE400"/>
                </a:solidFill>
              </a:rPr>
              <a:t>Sports</a:t>
            </a:r>
            <a:endParaRPr b="1" sz="4250"/>
          </a:p>
          <a:p>
            <a:pPr indent="-498475" lvl="0" marL="457200" rtl="0" algn="l">
              <a:spcBef>
                <a:spcPts val="0"/>
              </a:spcBef>
              <a:spcAft>
                <a:spcPts val="0"/>
              </a:spcAft>
              <a:buClr>
                <a:srgbClr val="FFE400"/>
              </a:buClr>
              <a:buSzPts val="4250"/>
              <a:buAutoNum type="arabicPeriod"/>
            </a:pPr>
            <a:r>
              <a:rPr b="1" lang="en" sz="4250">
                <a:solidFill>
                  <a:srgbClr val="FFE400"/>
                </a:solidFill>
              </a:rPr>
              <a:t>Shooter</a:t>
            </a:r>
            <a:endParaRPr b="1" sz="3250"/>
          </a:p>
          <a:p>
            <a:pPr indent="0" lvl="0" marL="0" rtl="0" algn="l">
              <a:spcBef>
                <a:spcPts val="0"/>
              </a:spcBef>
              <a:spcAft>
                <a:spcPts val="0"/>
              </a:spcAft>
              <a:buNone/>
            </a:pPr>
            <a:r>
              <a:t/>
            </a:r>
            <a:endParaRPr b="1" sz="2350">
              <a:solidFill>
                <a:schemeClr val="lt1"/>
              </a:solidFill>
            </a:endParaRPr>
          </a:p>
        </p:txBody>
      </p:sp>
      <p:pic>
        <p:nvPicPr>
          <p:cNvPr id="672" name="Google Shape;672;p43"/>
          <p:cNvPicPr preferRelativeResize="0"/>
          <p:nvPr/>
        </p:nvPicPr>
        <p:blipFill>
          <a:blip r:embed="rId4">
            <a:alphaModFix/>
          </a:blip>
          <a:stretch>
            <a:fillRect/>
          </a:stretch>
        </p:blipFill>
        <p:spPr>
          <a:xfrm>
            <a:off x="3787025" y="3792175"/>
            <a:ext cx="1408350" cy="1408350"/>
          </a:xfrm>
          <a:prstGeom prst="rect">
            <a:avLst/>
          </a:prstGeom>
          <a:noFill/>
          <a:ln>
            <a:noFill/>
          </a:ln>
        </p:spPr>
      </p:pic>
      <p:pic>
        <p:nvPicPr>
          <p:cNvPr id="673" name="Google Shape;673;p43"/>
          <p:cNvPicPr preferRelativeResize="0"/>
          <p:nvPr/>
        </p:nvPicPr>
        <p:blipFill rotWithShape="1">
          <a:blip r:embed="rId5">
            <a:alphaModFix/>
          </a:blip>
          <a:srcRect b="0" l="19183" r="17020" t="0"/>
          <a:stretch/>
        </p:blipFill>
        <p:spPr>
          <a:xfrm>
            <a:off x="1290675" y="1307925"/>
            <a:ext cx="1210275" cy="107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2500"/>
                                        <p:tgtEl>
                                          <p:spTgt spid="6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672"/>
                                        </p:tgtEl>
                                        <p:attrNameLst>
                                          <p:attrName>ppt_x</p:attrName>
                                        </p:attrNameLst>
                                      </p:cBhvr>
                                      <p:tavLst>
                                        <p:tav fmla="" tm="0">
                                          <p:val>
                                            <p:strVal val="#ppt_x"/>
                                          </p:val>
                                        </p:tav>
                                        <p:tav fmla="" tm="100000">
                                          <p:val>
                                            <p:strVal val="#ppt_x+1"/>
                                          </p:val>
                                        </p:tav>
                                      </p:tavLst>
                                    </p:anim>
                                    <p:set>
                                      <p:cBhvr>
                                        <p:cTn dur="1" fill="hold">
                                          <p:stCondLst>
                                            <p:cond delay="2500"/>
                                          </p:stCondLst>
                                        </p:cTn>
                                        <p:tgtEl>
                                          <p:spTgt spid="6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4"/>
          <p:cNvSpPr txBox="1"/>
          <p:nvPr>
            <p:ph type="title"/>
          </p:nvPr>
        </p:nvSpPr>
        <p:spPr>
          <a:xfrm>
            <a:off x="1612950" y="-107375"/>
            <a:ext cx="5992500" cy="9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2900"/>
              <a:t>Europe Sales</a:t>
            </a:r>
            <a:endParaRPr sz="2900"/>
          </a:p>
        </p:txBody>
      </p:sp>
      <p:sp>
        <p:nvSpPr>
          <p:cNvPr id="679" name="Google Shape;679;p44"/>
          <p:cNvSpPr txBox="1"/>
          <p:nvPr>
            <p:ph type="title"/>
          </p:nvPr>
        </p:nvSpPr>
        <p:spPr>
          <a:xfrm>
            <a:off x="4936500" y="624275"/>
            <a:ext cx="2753100" cy="4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2000">
                <a:solidFill>
                  <a:schemeClr val="accent3"/>
                </a:solidFill>
              </a:rPr>
              <a:t>Predicted</a:t>
            </a:r>
            <a:endParaRPr sz="2000">
              <a:solidFill>
                <a:schemeClr val="accent3"/>
              </a:solidFill>
            </a:endParaRPr>
          </a:p>
        </p:txBody>
      </p:sp>
      <p:sp>
        <p:nvSpPr>
          <p:cNvPr id="680" name="Google Shape;680;p44"/>
          <p:cNvSpPr txBox="1"/>
          <p:nvPr>
            <p:ph type="title"/>
          </p:nvPr>
        </p:nvSpPr>
        <p:spPr>
          <a:xfrm>
            <a:off x="1469975" y="624263"/>
            <a:ext cx="1958100" cy="4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2000">
                <a:solidFill>
                  <a:schemeClr val="accent3"/>
                </a:solidFill>
              </a:rPr>
              <a:t>Actual</a:t>
            </a:r>
            <a:endParaRPr sz="2000">
              <a:solidFill>
                <a:schemeClr val="accent3"/>
              </a:solidFill>
            </a:endParaRPr>
          </a:p>
        </p:txBody>
      </p:sp>
      <p:pic>
        <p:nvPicPr>
          <p:cNvPr id="681" name="Google Shape;681;p44"/>
          <p:cNvPicPr preferRelativeResize="0"/>
          <p:nvPr/>
        </p:nvPicPr>
        <p:blipFill rotWithShape="1">
          <a:blip r:embed="rId3">
            <a:alphaModFix/>
          </a:blip>
          <a:srcRect b="-1399" l="-1980" r="1979" t="1400"/>
          <a:stretch/>
        </p:blipFill>
        <p:spPr>
          <a:xfrm>
            <a:off x="4358750" y="1209325"/>
            <a:ext cx="3908600" cy="3843175"/>
          </a:xfrm>
          <a:prstGeom prst="rect">
            <a:avLst/>
          </a:prstGeom>
          <a:noFill/>
          <a:ln>
            <a:noFill/>
          </a:ln>
        </p:spPr>
      </p:pic>
      <p:pic>
        <p:nvPicPr>
          <p:cNvPr id="682" name="Google Shape;682;p44"/>
          <p:cNvPicPr preferRelativeResize="0"/>
          <p:nvPr/>
        </p:nvPicPr>
        <p:blipFill>
          <a:blip r:embed="rId4">
            <a:alphaModFix/>
          </a:blip>
          <a:stretch>
            <a:fillRect/>
          </a:stretch>
        </p:blipFill>
        <p:spPr>
          <a:xfrm>
            <a:off x="556125" y="1209330"/>
            <a:ext cx="3785799" cy="3768695"/>
          </a:xfrm>
          <a:prstGeom prst="rect">
            <a:avLst/>
          </a:prstGeom>
          <a:noFill/>
          <a:ln>
            <a:noFill/>
          </a:ln>
        </p:spPr>
      </p:pic>
      <p:sp>
        <p:nvSpPr>
          <p:cNvPr id="683" name="Google Shape;683;p44"/>
          <p:cNvSpPr txBox="1"/>
          <p:nvPr/>
        </p:nvSpPr>
        <p:spPr>
          <a:xfrm>
            <a:off x="1850350" y="2517775"/>
            <a:ext cx="4479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latin typeface="Anaheim"/>
              <a:ea typeface="Anaheim"/>
              <a:cs typeface="Anaheim"/>
              <a:sym typeface="Anaheim"/>
            </a:endParaRPr>
          </a:p>
        </p:txBody>
      </p:sp>
      <p:sp>
        <p:nvSpPr>
          <p:cNvPr id="684" name="Google Shape;684;p44"/>
          <p:cNvSpPr txBox="1"/>
          <p:nvPr/>
        </p:nvSpPr>
        <p:spPr>
          <a:xfrm>
            <a:off x="2341325" y="2646775"/>
            <a:ext cx="3705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+2</a:t>
            </a:r>
            <a:endParaRPr>
              <a:latin typeface="Anaheim"/>
              <a:ea typeface="Anaheim"/>
              <a:cs typeface="Anaheim"/>
              <a:sym typeface="Anaheim"/>
            </a:endParaRPr>
          </a:p>
        </p:txBody>
      </p:sp>
      <p:pic>
        <p:nvPicPr>
          <p:cNvPr id="685" name="Google Shape;685;p44"/>
          <p:cNvPicPr preferRelativeResize="0"/>
          <p:nvPr/>
        </p:nvPicPr>
        <p:blipFill>
          <a:blip r:embed="rId5">
            <a:alphaModFix/>
          </a:blip>
          <a:stretch>
            <a:fillRect/>
          </a:stretch>
        </p:blipFill>
        <p:spPr>
          <a:xfrm>
            <a:off x="3787025" y="3792175"/>
            <a:ext cx="1408350" cy="1408350"/>
          </a:xfrm>
          <a:prstGeom prst="rect">
            <a:avLst/>
          </a:prstGeom>
          <a:noFill/>
          <a:ln>
            <a:noFill/>
          </a:ln>
        </p:spPr>
      </p:pic>
      <p:sp>
        <p:nvSpPr>
          <p:cNvPr id="686" name="Google Shape;686;p44"/>
          <p:cNvSpPr txBox="1"/>
          <p:nvPr/>
        </p:nvSpPr>
        <p:spPr>
          <a:xfrm>
            <a:off x="2103050" y="2517775"/>
            <a:ext cx="4479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+1</a:t>
            </a:r>
            <a:endParaRPr>
              <a:latin typeface="Anaheim"/>
              <a:ea typeface="Anaheim"/>
              <a:cs typeface="Anaheim"/>
              <a:sym typeface="Anaheim"/>
            </a:endParaRPr>
          </a:p>
        </p:txBody>
      </p:sp>
      <p:sp>
        <p:nvSpPr>
          <p:cNvPr id="687" name="Google Shape;687;p44"/>
          <p:cNvSpPr txBox="1"/>
          <p:nvPr/>
        </p:nvSpPr>
        <p:spPr>
          <a:xfrm>
            <a:off x="2550950" y="2694550"/>
            <a:ext cx="3531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+2</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85"/>
                                        </p:tgtEl>
                                        <p:attrNameLst>
                                          <p:attrName>style.visibility</p:attrName>
                                        </p:attrNameLst>
                                      </p:cBhvr>
                                      <p:to>
                                        <p:strVal val="visible"/>
                                      </p:to>
                                    </p:set>
                                    <p:anim calcmode="lin" valueType="num">
                                      <p:cBhvr additive="base">
                                        <p:cTn dur="2500"/>
                                        <p:tgtEl>
                                          <p:spTgt spid="685"/>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685"/>
                                        </p:tgtEl>
                                      </p:cBhvr>
                                    </p:animEffect>
                                    <p:set>
                                      <p:cBhvr>
                                        <p:cTn dur="1" fill="hold">
                                          <p:stCondLst>
                                            <p:cond delay="1000"/>
                                          </p:stCondLst>
                                        </p:cTn>
                                        <p:tgtEl>
                                          <p:spTgt spid="6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685"/>
                                        </p:tgtEl>
                                        <p:attrNameLst>
                                          <p:attrName>ppt_x</p:attrName>
                                        </p:attrNameLst>
                                      </p:cBhvr>
                                      <p:tavLst>
                                        <p:tav fmla="" tm="0">
                                          <p:val>
                                            <p:strVal val="#ppt_x"/>
                                          </p:val>
                                        </p:tav>
                                        <p:tav fmla="" tm="100000">
                                          <p:val>
                                            <p:strVal val="#ppt_x+1"/>
                                          </p:val>
                                        </p:tav>
                                      </p:tavLst>
                                    </p:anim>
                                    <p:set>
                                      <p:cBhvr>
                                        <p:cTn dur="1" fill="hold">
                                          <p:stCondLst>
                                            <p:cond delay="2500"/>
                                          </p:stCondLst>
                                        </p:cTn>
                                        <p:tgtEl>
                                          <p:spTgt spid="6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45"/>
          <p:cNvPicPr preferRelativeResize="0"/>
          <p:nvPr/>
        </p:nvPicPr>
        <p:blipFill>
          <a:blip r:embed="rId3">
            <a:alphaModFix/>
          </a:blip>
          <a:stretch>
            <a:fillRect/>
          </a:stretch>
        </p:blipFill>
        <p:spPr>
          <a:xfrm>
            <a:off x="4914650" y="1295925"/>
            <a:ext cx="4230149" cy="2551650"/>
          </a:xfrm>
          <a:prstGeom prst="rect">
            <a:avLst/>
          </a:prstGeom>
          <a:noFill/>
          <a:ln>
            <a:noFill/>
          </a:ln>
        </p:spPr>
      </p:pic>
      <p:sp>
        <p:nvSpPr>
          <p:cNvPr id="693" name="Google Shape;693;p45"/>
          <p:cNvSpPr txBox="1"/>
          <p:nvPr>
            <p:ph type="title"/>
          </p:nvPr>
        </p:nvSpPr>
        <p:spPr>
          <a:xfrm>
            <a:off x="267800" y="449575"/>
            <a:ext cx="5187600" cy="12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rgbClr val="3366CC"/>
                </a:solidFill>
              </a:rPr>
              <a:t>Best Selling:</a:t>
            </a:r>
            <a:endParaRPr b="1" sz="2900">
              <a:solidFill>
                <a:srgbClr val="3366CC"/>
              </a:solidFill>
            </a:endParaRPr>
          </a:p>
          <a:p>
            <a:pPr indent="0" lvl="0" marL="0" rtl="0" algn="ctr">
              <a:spcBef>
                <a:spcPts val="0"/>
              </a:spcBef>
              <a:spcAft>
                <a:spcPts val="0"/>
              </a:spcAft>
              <a:buNone/>
            </a:pPr>
            <a:r>
              <a:rPr b="1" lang="en" sz="2900" u="sng">
                <a:solidFill>
                  <a:srgbClr val="3366CC"/>
                </a:solidFill>
              </a:rPr>
              <a:t>Japan</a:t>
            </a:r>
            <a:endParaRPr b="1" sz="2900" u="sng">
              <a:solidFill>
                <a:srgbClr val="3366CC"/>
              </a:solidFill>
            </a:endParaRPr>
          </a:p>
        </p:txBody>
      </p:sp>
      <p:pic>
        <p:nvPicPr>
          <p:cNvPr id="694" name="Google Shape;694;p45"/>
          <p:cNvPicPr preferRelativeResize="0"/>
          <p:nvPr/>
        </p:nvPicPr>
        <p:blipFill>
          <a:blip r:embed="rId4">
            <a:alphaModFix/>
          </a:blip>
          <a:stretch>
            <a:fillRect/>
          </a:stretch>
        </p:blipFill>
        <p:spPr>
          <a:xfrm>
            <a:off x="5954056" y="1649884"/>
            <a:ext cx="2139450" cy="1520389"/>
          </a:xfrm>
          <a:prstGeom prst="rect">
            <a:avLst/>
          </a:prstGeom>
          <a:noFill/>
          <a:ln>
            <a:noFill/>
          </a:ln>
        </p:spPr>
      </p:pic>
      <p:sp>
        <p:nvSpPr>
          <p:cNvPr id="695" name="Google Shape;695;p45"/>
          <p:cNvSpPr txBox="1"/>
          <p:nvPr>
            <p:ph idx="4294967295" type="body"/>
          </p:nvPr>
        </p:nvSpPr>
        <p:spPr>
          <a:xfrm>
            <a:off x="1342550" y="1744750"/>
            <a:ext cx="3229500" cy="2676600"/>
          </a:xfrm>
          <a:prstGeom prst="rect">
            <a:avLst/>
          </a:prstGeom>
        </p:spPr>
        <p:txBody>
          <a:bodyPr anchorCtr="0" anchor="ctr" bIns="91425" lIns="91425" spcFirstLastPara="1" rIns="91425" wrap="square" tIns="91425">
            <a:noAutofit/>
          </a:bodyPr>
          <a:lstStyle/>
          <a:p>
            <a:pPr indent="-466725" lvl="0" marL="457200" rtl="0" algn="l">
              <a:spcBef>
                <a:spcPts val="0"/>
              </a:spcBef>
              <a:spcAft>
                <a:spcPts val="0"/>
              </a:spcAft>
              <a:buClr>
                <a:srgbClr val="FF6B65"/>
              </a:buClr>
              <a:buSzPts val="3750"/>
              <a:buAutoNum type="arabicPeriod"/>
            </a:pPr>
            <a:r>
              <a:rPr b="1" lang="en" sz="3750">
                <a:solidFill>
                  <a:srgbClr val="FF6B65"/>
                </a:solidFill>
              </a:rPr>
              <a:t>Role-Playing</a:t>
            </a:r>
            <a:endParaRPr b="1" sz="3750">
              <a:solidFill>
                <a:srgbClr val="FF6B65"/>
              </a:solidFill>
            </a:endParaRPr>
          </a:p>
          <a:p>
            <a:pPr indent="-466725" lvl="0" marL="457200" rtl="0" algn="l">
              <a:spcBef>
                <a:spcPts val="0"/>
              </a:spcBef>
              <a:spcAft>
                <a:spcPts val="0"/>
              </a:spcAft>
              <a:buClr>
                <a:srgbClr val="FF6B65"/>
              </a:buClr>
              <a:buSzPts val="3750"/>
              <a:buAutoNum type="arabicPeriod"/>
            </a:pPr>
            <a:r>
              <a:rPr b="1" lang="en" sz="3750">
                <a:solidFill>
                  <a:srgbClr val="FF6B65"/>
                </a:solidFill>
              </a:rPr>
              <a:t>Action</a:t>
            </a:r>
            <a:endParaRPr b="1" sz="3750">
              <a:solidFill>
                <a:srgbClr val="3366CC"/>
              </a:solidFill>
            </a:endParaRPr>
          </a:p>
          <a:p>
            <a:pPr indent="-466725" lvl="0" marL="457200" rtl="0" algn="l">
              <a:spcBef>
                <a:spcPts val="0"/>
              </a:spcBef>
              <a:spcAft>
                <a:spcPts val="0"/>
              </a:spcAft>
              <a:buClr>
                <a:srgbClr val="FF6B65"/>
              </a:buClr>
              <a:buSzPts val="3750"/>
              <a:buAutoNum type="arabicPeriod"/>
            </a:pPr>
            <a:r>
              <a:rPr b="1" lang="en" sz="3750">
                <a:solidFill>
                  <a:srgbClr val="FF6B65"/>
                </a:solidFill>
              </a:rPr>
              <a:t>Platform</a:t>
            </a:r>
            <a:endParaRPr b="1" sz="3750">
              <a:solidFill>
                <a:srgbClr val="3366CC"/>
              </a:solidFill>
            </a:endParaRPr>
          </a:p>
        </p:txBody>
      </p:sp>
      <p:pic>
        <p:nvPicPr>
          <p:cNvPr id="696" name="Google Shape;696;p45"/>
          <p:cNvPicPr preferRelativeResize="0"/>
          <p:nvPr/>
        </p:nvPicPr>
        <p:blipFill>
          <a:blip r:embed="rId5">
            <a:alphaModFix/>
          </a:blip>
          <a:stretch>
            <a:fillRect/>
          </a:stretch>
        </p:blipFill>
        <p:spPr>
          <a:xfrm>
            <a:off x="3787025" y="3792175"/>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2500"/>
                                        <p:tgtEl>
                                          <p:spTgt spid="6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696"/>
                                        </p:tgtEl>
                                        <p:attrNameLst>
                                          <p:attrName>ppt_x</p:attrName>
                                        </p:attrNameLst>
                                      </p:cBhvr>
                                      <p:tavLst>
                                        <p:tav fmla="" tm="0">
                                          <p:val>
                                            <p:strVal val="#ppt_x"/>
                                          </p:val>
                                        </p:tav>
                                        <p:tav fmla="" tm="100000">
                                          <p:val>
                                            <p:strVal val="#ppt_x+1"/>
                                          </p:val>
                                        </p:tav>
                                      </p:tavLst>
                                    </p:anim>
                                    <p:set>
                                      <p:cBhvr>
                                        <p:cTn dur="1" fill="hold">
                                          <p:stCondLst>
                                            <p:cond delay="2500"/>
                                          </p:stCondLst>
                                        </p:cTn>
                                        <p:tgtEl>
                                          <p:spTgt spid="6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6"/>
          <p:cNvSpPr txBox="1"/>
          <p:nvPr>
            <p:ph type="title"/>
          </p:nvPr>
        </p:nvSpPr>
        <p:spPr>
          <a:xfrm>
            <a:off x="2009850" y="-249350"/>
            <a:ext cx="4572900" cy="94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rgbClr val="3366CC"/>
                </a:solidFill>
              </a:rPr>
              <a:t>Japan Sales</a:t>
            </a:r>
            <a:endParaRPr b="1" sz="2900">
              <a:solidFill>
                <a:srgbClr val="3366CC"/>
              </a:solidFill>
            </a:endParaRPr>
          </a:p>
        </p:txBody>
      </p:sp>
      <p:sp>
        <p:nvSpPr>
          <p:cNvPr id="702" name="Google Shape;702;p46"/>
          <p:cNvSpPr txBox="1"/>
          <p:nvPr>
            <p:ph type="title"/>
          </p:nvPr>
        </p:nvSpPr>
        <p:spPr>
          <a:xfrm>
            <a:off x="5463925" y="-43825"/>
            <a:ext cx="2753100" cy="4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2000">
                <a:solidFill>
                  <a:srgbClr val="3366CC"/>
                </a:solidFill>
              </a:rPr>
              <a:t>Predicted</a:t>
            </a:r>
            <a:endParaRPr sz="2000">
              <a:solidFill>
                <a:srgbClr val="3366CC"/>
              </a:solidFill>
            </a:endParaRPr>
          </a:p>
        </p:txBody>
      </p:sp>
      <p:sp>
        <p:nvSpPr>
          <p:cNvPr id="703" name="Google Shape;703;p46"/>
          <p:cNvSpPr txBox="1"/>
          <p:nvPr>
            <p:ph type="title"/>
          </p:nvPr>
        </p:nvSpPr>
        <p:spPr>
          <a:xfrm>
            <a:off x="1339063" y="-43837"/>
            <a:ext cx="1958100" cy="4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2000">
                <a:solidFill>
                  <a:srgbClr val="3366CC"/>
                </a:solidFill>
              </a:rPr>
              <a:t>Actual</a:t>
            </a:r>
            <a:endParaRPr sz="2000">
              <a:solidFill>
                <a:srgbClr val="3366CC"/>
              </a:solidFill>
            </a:endParaRPr>
          </a:p>
        </p:txBody>
      </p:sp>
      <p:pic>
        <p:nvPicPr>
          <p:cNvPr id="704" name="Google Shape;704;p46"/>
          <p:cNvPicPr preferRelativeResize="0"/>
          <p:nvPr/>
        </p:nvPicPr>
        <p:blipFill rotWithShape="1">
          <a:blip r:embed="rId3">
            <a:alphaModFix/>
          </a:blip>
          <a:srcRect b="0" l="-9759" r="3793" t="-8624"/>
          <a:stretch/>
        </p:blipFill>
        <p:spPr>
          <a:xfrm>
            <a:off x="4304401" y="576700"/>
            <a:ext cx="4250150" cy="4299775"/>
          </a:xfrm>
          <a:prstGeom prst="rect">
            <a:avLst/>
          </a:prstGeom>
          <a:noFill/>
          <a:ln>
            <a:noFill/>
          </a:ln>
        </p:spPr>
      </p:pic>
      <p:pic>
        <p:nvPicPr>
          <p:cNvPr id="705" name="Google Shape;705;p46"/>
          <p:cNvPicPr preferRelativeResize="0"/>
          <p:nvPr/>
        </p:nvPicPr>
        <p:blipFill>
          <a:blip r:embed="rId4">
            <a:alphaModFix/>
          </a:blip>
          <a:stretch>
            <a:fillRect/>
          </a:stretch>
        </p:blipFill>
        <p:spPr>
          <a:xfrm>
            <a:off x="43921" y="966800"/>
            <a:ext cx="4135903" cy="4111999"/>
          </a:xfrm>
          <a:prstGeom prst="rect">
            <a:avLst/>
          </a:prstGeom>
          <a:noFill/>
          <a:ln>
            <a:noFill/>
          </a:ln>
        </p:spPr>
      </p:pic>
      <p:sp>
        <p:nvSpPr>
          <p:cNvPr id="706" name="Google Shape;706;p46"/>
          <p:cNvSpPr txBox="1"/>
          <p:nvPr/>
        </p:nvSpPr>
        <p:spPr>
          <a:xfrm>
            <a:off x="3033525" y="3049375"/>
            <a:ext cx="4653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-2</a:t>
            </a:r>
            <a:endParaRPr>
              <a:latin typeface="Anaheim"/>
              <a:ea typeface="Anaheim"/>
              <a:cs typeface="Anaheim"/>
              <a:sym typeface="Anaheim"/>
            </a:endParaRPr>
          </a:p>
        </p:txBody>
      </p:sp>
      <p:sp>
        <p:nvSpPr>
          <p:cNvPr id="707" name="Google Shape;707;p46"/>
          <p:cNvSpPr txBox="1"/>
          <p:nvPr/>
        </p:nvSpPr>
        <p:spPr>
          <a:xfrm>
            <a:off x="959875" y="2153350"/>
            <a:ext cx="3792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-1</a:t>
            </a:r>
            <a:endParaRPr>
              <a:latin typeface="Anaheim"/>
              <a:ea typeface="Anaheim"/>
              <a:cs typeface="Anaheim"/>
              <a:sym typeface="Anaheim"/>
            </a:endParaRPr>
          </a:p>
        </p:txBody>
      </p:sp>
      <p:sp>
        <p:nvSpPr>
          <p:cNvPr id="708" name="Google Shape;708;p46"/>
          <p:cNvSpPr txBox="1"/>
          <p:nvPr/>
        </p:nvSpPr>
        <p:spPr>
          <a:xfrm>
            <a:off x="1224275" y="2399400"/>
            <a:ext cx="3360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-2</a:t>
            </a:r>
            <a:endParaRPr>
              <a:latin typeface="Anaheim"/>
              <a:ea typeface="Anaheim"/>
              <a:cs typeface="Anaheim"/>
              <a:sym typeface="Anaheim"/>
            </a:endParaRPr>
          </a:p>
        </p:txBody>
      </p:sp>
      <p:sp>
        <p:nvSpPr>
          <p:cNvPr id="709" name="Google Shape;709;p46"/>
          <p:cNvSpPr txBox="1"/>
          <p:nvPr/>
        </p:nvSpPr>
        <p:spPr>
          <a:xfrm>
            <a:off x="3584950" y="3027925"/>
            <a:ext cx="3792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-3</a:t>
            </a:r>
            <a:endParaRPr>
              <a:latin typeface="Anaheim"/>
              <a:ea typeface="Anaheim"/>
              <a:cs typeface="Anaheim"/>
              <a:sym typeface="Anaheim"/>
            </a:endParaRPr>
          </a:p>
        </p:txBody>
      </p:sp>
      <p:pic>
        <p:nvPicPr>
          <p:cNvPr id="710" name="Google Shape;710;p46"/>
          <p:cNvPicPr preferRelativeResize="0"/>
          <p:nvPr/>
        </p:nvPicPr>
        <p:blipFill>
          <a:blip r:embed="rId5">
            <a:alphaModFix/>
          </a:blip>
          <a:stretch>
            <a:fillRect/>
          </a:stretch>
        </p:blipFill>
        <p:spPr>
          <a:xfrm>
            <a:off x="3787025" y="3792175"/>
            <a:ext cx="1408350" cy="1408350"/>
          </a:xfrm>
          <a:prstGeom prst="rect">
            <a:avLst/>
          </a:prstGeom>
          <a:noFill/>
          <a:ln>
            <a:noFill/>
          </a:ln>
        </p:spPr>
      </p:pic>
      <p:sp>
        <p:nvSpPr>
          <p:cNvPr id="711" name="Google Shape;711;p46"/>
          <p:cNvSpPr txBox="1"/>
          <p:nvPr/>
        </p:nvSpPr>
        <p:spPr>
          <a:xfrm>
            <a:off x="2542425" y="3006475"/>
            <a:ext cx="3360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-2</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2500"/>
                                        <p:tgtEl>
                                          <p:spTgt spid="710"/>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710"/>
                                        </p:tgtEl>
                                      </p:cBhvr>
                                    </p:animEffect>
                                    <p:set>
                                      <p:cBhvr>
                                        <p:cTn dur="1" fill="hold">
                                          <p:stCondLst>
                                            <p:cond delay="1000"/>
                                          </p:stCondLst>
                                        </p:cTn>
                                        <p:tgtEl>
                                          <p:spTgt spid="7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710"/>
                                        </p:tgtEl>
                                        <p:attrNameLst>
                                          <p:attrName>ppt_x</p:attrName>
                                        </p:attrNameLst>
                                      </p:cBhvr>
                                      <p:tavLst>
                                        <p:tav fmla="" tm="0">
                                          <p:val>
                                            <p:strVal val="#ppt_x"/>
                                          </p:val>
                                        </p:tav>
                                        <p:tav fmla="" tm="100000">
                                          <p:val>
                                            <p:strVal val="#ppt_x+1"/>
                                          </p:val>
                                        </p:tav>
                                      </p:tavLst>
                                    </p:anim>
                                    <p:set>
                                      <p:cBhvr>
                                        <p:cTn dur="1" fill="hold">
                                          <p:stCondLst>
                                            <p:cond delay="2500"/>
                                          </p:stCondLst>
                                        </p:cTn>
                                        <p:tgtEl>
                                          <p:spTgt spid="7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pSp>
        <p:nvGrpSpPr>
          <p:cNvPr id="442" name="Google Shape;442;p29"/>
          <p:cNvGrpSpPr/>
          <p:nvPr/>
        </p:nvGrpSpPr>
        <p:grpSpPr>
          <a:xfrm flipH="1" rot="10800000">
            <a:off x="3239548" y="1819319"/>
            <a:ext cx="667869" cy="667869"/>
            <a:chOff x="1377750" y="1690325"/>
            <a:chExt cx="771300" cy="771300"/>
          </a:xfrm>
        </p:grpSpPr>
        <p:sp>
          <p:nvSpPr>
            <p:cNvPr id="443" name="Google Shape;443;p2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29"/>
          <p:cNvSpPr txBox="1"/>
          <p:nvPr/>
        </p:nvSpPr>
        <p:spPr>
          <a:xfrm>
            <a:off x="2696371"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1990</a:t>
            </a:r>
            <a:endParaRPr sz="1600">
              <a:solidFill>
                <a:schemeClr val="dk2"/>
              </a:solidFill>
              <a:latin typeface="Press Start 2P"/>
              <a:ea typeface="Press Start 2P"/>
              <a:cs typeface="Press Start 2P"/>
              <a:sym typeface="Press Start 2P"/>
            </a:endParaRPr>
          </a:p>
        </p:txBody>
      </p:sp>
      <p:sp>
        <p:nvSpPr>
          <p:cNvPr id="449" name="Google Shape;449;p29"/>
          <p:cNvSpPr txBox="1"/>
          <p:nvPr/>
        </p:nvSpPr>
        <p:spPr>
          <a:xfrm>
            <a:off x="2696371" y="3967214"/>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Anaheim"/>
                <a:ea typeface="Anaheim"/>
                <a:cs typeface="Anaheim"/>
                <a:sym typeface="Anaheim"/>
              </a:rPr>
              <a:t>3D Graphics and home console boom</a:t>
            </a:r>
            <a:endParaRPr b="1" sz="1700">
              <a:solidFill>
                <a:schemeClr val="dk1"/>
              </a:solidFill>
              <a:latin typeface="Anaheim"/>
              <a:ea typeface="Anaheim"/>
              <a:cs typeface="Anaheim"/>
              <a:sym typeface="Anaheim"/>
            </a:endParaRPr>
          </a:p>
        </p:txBody>
      </p:sp>
      <p:cxnSp>
        <p:nvCxnSpPr>
          <p:cNvPr id="450" name="Google Shape;450;p29"/>
          <p:cNvCxnSpPr>
            <a:stCxn id="448" idx="0"/>
          </p:cNvCxnSpPr>
          <p:nvPr/>
        </p:nvCxnSpPr>
        <p:spPr>
          <a:xfrm rot="10800000">
            <a:off x="3573421" y="2487176"/>
            <a:ext cx="0" cy="801600"/>
          </a:xfrm>
          <a:prstGeom prst="straightConnector1">
            <a:avLst/>
          </a:prstGeom>
          <a:noFill/>
          <a:ln cap="flat" cmpd="sng" w="19050">
            <a:solidFill>
              <a:schemeClr val="accent1"/>
            </a:solidFill>
            <a:prstDash val="solid"/>
            <a:round/>
            <a:headEnd len="med" w="med" type="diamond"/>
            <a:tailEnd len="med" w="med" type="none"/>
          </a:ln>
        </p:spPr>
      </p:cxnSp>
      <p:grpSp>
        <p:nvGrpSpPr>
          <p:cNvPr id="451" name="Google Shape;451;p29"/>
          <p:cNvGrpSpPr/>
          <p:nvPr/>
        </p:nvGrpSpPr>
        <p:grpSpPr>
          <a:xfrm>
            <a:off x="3359959" y="1957167"/>
            <a:ext cx="427064" cy="392156"/>
            <a:chOff x="2203925" y="3390750"/>
            <a:chExt cx="376500" cy="345725"/>
          </a:xfrm>
        </p:grpSpPr>
        <p:sp>
          <p:nvSpPr>
            <p:cNvPr id="452" name="Google Shape;452;p29"/>
            <p:cNvSpPr/>
            <p:nvPr/>
          </p:nvSpPr>
          <p:spPr>
            <a:xfrm>
              <a:off x="2203925" y="3442500"/>
              <a:ext cx="45525" cy="66050"/>
            </a:xfrm>
            <a:custGeom>
              <a:rect b="b" l="l" r="r" t="t"/>
              <a:pathLst>
                <a:path extrusionOk="0" h="2642" w="1821">
                  <a:moveTo>
                    <a:pt x="447" y="1"/>
                  </a:moveTo>
                  <a:cubicBezTo>
                    <a:pt x="197" y="1"/>
                    <a:pt x="1" y="197"/>
                    <a:pt x="1" y="429"/>
                  </a:cubicBezTo>
                  <a:lnTo>
                    <a:pt x="1" y="2195"/>
                  </a:lnTo>
                  <a:cubicBezTo>
                    <a:pt x="1" y="2445"/>
                    <a:pt x="197" y="2641"/>
                    <a:pt x="447" y="2641"/>
                  </a:cubicBezTo>
                  <a:lnTo>
                    <a:pt x="1821" y="2641"/>
                  </a:lnTo>
                  <a:lnTo>
                    <a:pt x="18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2271725" y="3390750"/>
              <a:ext cx="308700" cy="345725"/>
            </a:xfrm>
            <a:custGeom>
              <a:rect b="b" l="l" r="r" t="t"/>
              <a:pathLst>
                <a:path extrusionOk="0" h="13829" w="12348">
                  <a:moveTo>
                    <a:pt x="6620" y="2945"/>
                  </a:moveTo>
                  <a:cubicBezTo>
                    <a:pt x="6852" y="2945"/>
                    <a:pt x="7048" y="3141"/>
                    <a:pt x="7048" y="3391"/>
                  </a:cubicBezTo>
                  <a:cubicBezTo>
                    <a:pt x="7048" y="3623"/>
                    <a:pt x="6852" y="3837"/>
                    <a:pt x="6620" y="3837"/>
                  </a:cubicBezTo>
                  <a:lnTo>
                    <a:pt x="1910" y="3837"/>
                  </a:lnTo>
                  <a:cubicBezTo>
                    <a:pt x="1660" y="3837"/>
                    <a:pt x="1464" y="3623"/>
                    <a:pt x="1464" y="3391"/>
                  </a:cubicBezTo>
                  <a:cubicBezTo>
                    <a:pt x="1464" y="3141"/>
                    <a:pt x="1660" y="2945"/>
                    <a:pt x="1910" y="2945"/>
                  </a:cubicBezTo>
                  <a:close/>
                  <a:moveTo>
                    <a:pt x="9546" y="2945"/>
                  </a:moveTo>
                  <a:cubicBezTo>
                    <a:pt x="9796" y="2945"/>
                    <a:pt x="9993" y="3141"/>
                    <a:pt x="9993" y="3391"/>
                  </a:cubicBezTo>
                  <a:cubicBezTo>
                    <a:pt x="9993" y="3623"/>
                    <a:pt x="9796" y="3837"/>
                    <a:pt x="9546" y="3837"/>
                  </a:cubicBezTo>
                  <a:lnTo>
                    <a:pt x="8369" y="3837"/>
                  </a:lnTo>
                  <a:cubicBezTo>
                    <a:pt x="8137" y="3837"/>
                    <a:pt x="7941" y="3623"/>
                    <a:pt x="7941" y="3391"/>
                  </a:cubicBezTo>
                  <a:cubicBezTo>
                    <a:pt x="7941" y="3141"/>
                    <a:pt x="8137" y="2945"/>
                    <a:pt x="8369" y="2945"/>
                  </a:cubicBezTo>
                  <a:close/>
                  <a:moveTo>
                    <a:pt x="7352" y="5586"/>
                  </a:moveTo>
                  <a:lnTo>
                    <a:pt x="7352" y="7655"/>
                  </a:lnTo>
                  <a:lnTo>
                    <a:pt x="6031" y="7655"/>
                  </a:lnTo>
                  <a:cubicBezTo>
                    <a:pt x="5621" y="7655"/>
                    <a:pt x="5282" y="7316"/>
                    <a:pt x="5282" y="6924"/>
                  </a:cubicBezTo>
                  <a:lnTo>
                    <a:pt x="5282" y="5586"/>
                  </a:lnTo>
                  <a:lnTo>
                    <a:pt x="5871" y="5586"/>
                  </a:lnTo>
                  <a:lnTo>
                    <a:pt x="5871" y="6335"/>
                  </a:lnTo>
                  <a:cubicBezTo>
                    <a:pt x="5871" y="6567"/>
                    <a:pt x="6067" y="6763"/>
                    <a:pt x="6317" y="6763"/>
                  </a:cubicBezTo>
                  <a:cubicBezTo>
                    <a:pt x="6567" y="6763"/>
                    <a:pt x="6763" y="6567"/>
                    <a:pt x="6763" y="6335"/>
                  </a:cubicBezTo>
                  <a:lnTo>
                    <a:pt x="6763" y="5586"/>
                  </a:lnTo>
                  <a:close/>
                  <a:moveTo>
                    <a:pt x="7227" y="1"/>
                  </a:moveTo>
                  <a:cubicBezTo>
                    <a:pt x="6959" y="1"/>
                    <a:pt x="6763" y="197"/>
                    <a:pt x="6763" y="447"/>
                  </a:cubicBezTo>
                  <a:lnTo>
                    <a:pt x="6763" y="1178"/>
                  </a:lnTo>
                  <a:lnTo>
                    <a:pt x="2427" y="1178"/>
                  </a:lnTo>
                  <a:cubicBezTo>
                    <a:pt x="1624" y="1178"/>
                    <a:pt x="839" y="1375"/>
                    <a:pt x="126" y="1732"/>
                  </a:cubicBezTo>
                  <a:lnTo>
                    <a:pt x="1" y="1785"/>
                  </a:lnTo>
                  <a:lnTo>
                    <a:pt x="1" y="4979"/>
                  </a:lnTo>
                  <a:lnTo>
                    <a:pt x="126" y="5050"/>
                  </a:lnTo>
                  <a:cubicBezTo>
                    <a:pt x="839" y="5407"/>
                    <a:pt x="1624" y="5586"/>
                    <a:pt x="2427" y="5586"/>
                  </a:cubicBezTo>
                  <a:lnTo>
                    <a:pt x="4408" y="5586"/>
                  </a:lnTo>
                  <a:lnTo>
                    <a:pt x="4408" y="6924"/>
                  </a:lnTo>
                  <a:cubicBezTo>
                    <a:pt x="4408" y="7816"/>
                    <a:pt x="5121" y="8530"/>
                    <a:pt x="6031" y="8530"/>
                  </a:cubicBezTo>
                  <a:lnTo>
                    <a:pt x="7352" y="8530"/>
                  </a:lnTo>
                  <a:lnTo>
                    <a:pt x="7352" y="10439"/>
                  </a:lnTo>
                  <a:cubicBezTo>
                    <a:pt x="7352" y="10689"/>
                    <a:pt x="7548" y="10885"/>
                    <a:pt x="7780" y="10885"/>
                  </a:cubicBezTo>
                  <a:lnTo>
                    <a:pt x="8815" y="10885"/>
                  </a:lnTo>
                  <a:lnTo>
                    <a:pt x="8815" y="11741"/>
                  </a:lnTo>
                  <a:cubicBezTo>
                    <a:pt x="8815" y="12384"/>
                    <a:pt x="8315" y="12937"/>
                    <a:pt x="7673" y="12937"/>
                  </a:cubicBezTo>
                  <a:cubicBezTo>
                    <a:pt x="7662" y="12937"/>
                    <a:pt x="7652" y="12937"/>
                    <a:pt x="7641" y="12937"/>
                  </a:cubicBezTo>
                  <a:cubicBezTo>
                    <a:pt x="6995" y="12937"/>
                    <a:pt x="6460" y="12409"/>
                    <a:pt x="6460" y="11777"/>
                  </a:cubicBezTo>
                  <a:lnTo>
                    <a:pt x="6460" y="11652"/>
                  </a:lnTo>
                  <a:cubicBezTo>
                    <a:pt x="6460" y="10913"/>
                    <a:pt x="5870" y="10296"/>
                    <a:pt x="5152" y="10296"/>
                  </a:cubicBezTo>
                  <a:cubicBezTo>
                    <a:pt x="5142" y="10296"/>
                    <a:pt x="5132" y="10296"/>
                    <a:pt x="5121" y="10296"/>
                  </a:cubicBezTo>
                  <a:cubicBezTo>
                    <a:pt x="4408" y="10314"/>
                    <a:pt x="3819" y="10903"/>
                    <a:pt x="3819" y="11616"/>
                  </a:cubicBezTo>
                  <a:lnTo>
                    <a:pt x="3819" y="12491"/>
                  </a:lnTo>
                  <a:cubicBezTo>
                    <a:pt x="3819" y="12723"/>
                    <a:pt x="3997" y="12937"/>
                    <a:pt x="4229" y="12937"/>
                  </a:cubicBezTo>
                  <a:cubicBezTo>
                    <a:pt x="4241" y="12938"/>
                    <a:pt x="4252" y="12938"/>
                    <a:pt x="4263" y="12938"/>
                  </a:cubicBezTo>
                  <a:cubicBezTo>
                    <a:pt x="4513" y="12938"/>
                    <a:pt x="4693" y="12748"/>
                    <a:pt x="4693" y="12509"/>
                  </a:cubicBezTo>
                  <a:lnTo>
                    <a:pt x="4693" y="11634"/>
                  </a:lnTo>
                  <a:cubicBezTo>
                    <a:pt x="4693" y="11402"/>
                    <a:pt x="4890" y="11188"/>
                    <a:pt x="5121" y="11188"/>
                  </a:cubicBezTo>
                  <a:cubicBezTo>
                    <a:pt x="5132" y="11187"/>
                    <a:pt x="5143" y="11187"/>
                    <a:pt x="5153" y="11187"/>
                  </a:cubicBezTo>
                  <a:cubicBezTo>
                    <a:pt x="5389" y="11187"/>
                    <a:pt x="5585" y="11377"/>
                    <a:pt x="5585" y="11616"/>
                  </a:cubicBezTo>
                  <a:lnTo>
                    <a:pt x="5585" y="11741"/>
                  </a:lnTo>
                  <a:cubicBezTo>
                    <a:pt x="5585" y="12883"/>
                    <a:pt x="6495" y="13811"/>
                    <a:pt x="7619" y="13829"/>
                  </a:cubicBezTo>
                  <a:cubicBezTo>
                    <a:pt x="8761" y="13829"/>
                    <a:pt x="9707" y="12919"/>
                    <a:pt x="9707" y="11777"/>
                  </a:cubicBezTo>
                  <a:lnTo>
                    <a:pt x="9707" y="10885"/>
                  </a:lnTo>
                  <a:lnTo>
                    <a:pt x="10724" y="10885"/>
                  </a:lnTo>
                  <a:cubicBezTo>
                    <a:pt x="10974" y="10885"/>
                    <a:pt x="11170" y="10689"/>
                    <a:pt x="11170" y="10439"/>
                  </a:cubicBezTo>
                  <a:lnTo>
                    <a:pt x="11170" y="9118"/>
                  </a:lnTo>
                  <a:lnTo>
                    <a:pt x="9564" y="9118"/>
                  </a:lnTo>
                  <a:cubicBezTo>
                    <a:pt x="9332" y="9118"/>
                    <a:pt x="9118" y="8940"/>
                    <a:pt x="9118" y="8708"/>
                  </a:cubicBezTo>
                  <a:cubicBezTo>
                    <a:pt x="9100" y="8440"/>
                    <a:pt x="9297" y="8244"/>
                    <a:pt x="9546" y="8244"/>
                  </a:cubicBezTo>
                  <a:lnTo>
                    <a:pt x="11170" y="8244"/>
                  </a:lnTo>
                  <a:lnTo>
                    <a:pt x="11170" y="7352"/>
                  </a:lnTo>
                  <a:lnTo>
                    <a:pt x="9564" y="7352"/>
                  </a:lnTo>
                  <a:cubicBezTo>
                    <a:pt x="9332" y="7352"/>
                    <a:pt x="9118" y="7174"/>
                    <a:pt x="9118" y="6942"/>
                  </a:cubicBezTo>
                  <a:cubicBezTo>
                    <a:pt x="9100" y="6692"/>
                    <a:pt x="9297" y="6478"/>
                    <a:pt x="9546" y="6478"/>
                  </a:cubicBezTo>
                  <a:lnTo>
                    <a:pt x="11170" y="6478"/>
                  </a:lnTo>
                  <a:lnTo>
                    <a:pt x="11170" y="5336"/>
                  </a:lnTo>
                  <a:lnTo>
                    <a:pt x="12223" y="4283"/>
                  </a:lnTo>
                  <a:cubicBezTo>
                    <a:pt x="12294" y="4212"/>
                    <a:pt x="12348" y="4087"/>
                    <a:pt x="12348" y="3980"/>
                  </a:cubicBezTo>
                  <a:lnTo>
                    <a:pt x="12348" y="1625"/>
                  </a:lnTo>
                  <a:cubicBezTo>
                    <a:pt x="12348" y="1375"/>
                    <a:pt x="12151" y="1178"/>
                    <a:pt x="11902" y="1178"/>
                  </a:cubicBezTo>
                  <a:lnTo>
                    <a:pt x="9404" y="1178"/>
                  </a:lnTo>
                  <a:lnTo>
                    <a:pt x="9404" y="465"/>
                  </a:lnTo>
                  <a:cubicBezTo>
                    <a:pt x="9404" y="215"/>
                    <a:pt x="9225" y="19"/>
                    <a:pt x="8993" y="1"/>
                  </a:cubicBezTo>
                  <a:cubicBezTo>
                    <a:pt x="8726" y="1"/>
                    <a:pt x="8529" y="197"/>
                    <a:pt x="8529" y="447"/>
                  </a:cubicBezTo>
                  <a:lnTo>
                    <a:pt x="8529" y="1178"/>
                  </a:lnTo>
                  <a:lnTo>
                    <a:pt x="7637" y="1178"/>
                  </a:lnTo>
                  <a:lnTo>
                    <a:pt x="7637" y="465"/>
                  </a:lnTo>
                  <a:cubicBezTo>
                    <a:pt x="7637" y="215"/>
                    <a:pt x="7459" y="19"/>
                    <a:pt x="7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29"/>
          <p:cNvGrpSpPr/>
          <p:nvPr/>
        </p:nvGrpSpPr>
        <p:grpSpPr>
          <a:xfrm flipH="1" rot="10800000">
            <a:off x="5222818" y="1819319"/>
            <a:ext cx="667869" cy="667869"/>
            <a:chOff x="1377750" y="1690325"/>
            <a:chExt cx="771300" cy="771300"/>
          </a:xfrm>
        </p:grpSpPr>
        <p:sp>
          <p:nvSpPr>
            <p:cNvPr id="455" name="Google Shape;455;p2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29"/>
          <p:cNvSpPr txBox="1"/>
          <p:nvPr/>
        </p:nvSpPr>
        <p:spPr>
          <a:xfrm>
            <a:off x="4679641"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2010</a:t>
            </a:r>
            <a:endParaRPr sz="1600">
              <a:solidFill>
                <a:schemeClr val="dk2"/>
              </a:solidFill>
              <a:latin typeface="Press Start 2P"/>
              <a:ea typeface="Press Start 2P"/>
              <a:cs typeface="Press Start 2P"/>
              <a:sym typeface="Press Start 2P"/>
            </a:endParaRPr>
          </a:p>
        </p:txBody>
      </p:sp>
      <p:sp>
        <p:nvSpPr>
          <p:cNvPr id="461" name="Google Shape;461;p29"/>
          <p:cNvSpPr txBox="1"/>
          <p:nvPr/>
        </p:nvSpPr>
        <p:spPr>
          <a:xfrm>
            <a:off x="4679629" y="3967214"/>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naheim"/>
                <a:ea typeface="Anaheim"/>
                <a:cs typeface="Anaheim"/>
                <a:sym typeface="Anaheim"/>
              </a:rPr>
              <a:t>Diversity in genres and mobile game boom</a:t>
            </a:r>
            <a:endParaRPr b="1" sz="1600">
              <a:solidFill>
                <a:schemeClr val="dk1"/>
              </a:solidFill>
              <a:latin typeface="Anaheim"/>
              <a:ea typeface="Anaheim"/>
              <a:cs typeface="Anaheim"/>
              <a:sym typeface="Anaheim"/>
            </a:endParaRPr>
          </a:p>
        </p:txBody>
      </p:sp>
      <p:cxnSp>
        <p:nvCxnSpPr>
          <p:cNvPr id="462" name="Google Shape;462;p29"/>
          <p:cNvCxnSpPr>
            <a:stCxn id="460" idx="0"/>
          </p:cNvCxnSpPr>
          <p:nvPr/>
        </p:nvCxnSpPr>
        <p:spPr>
          <a:xfrm rot="10800000">
            <a:off x="5556691" y="2487176"/>
            <a:ext cx="0" cy="801600"/>
          </a:xfrm>
          <a:prstGeom prst="straightConnector1">
            <a:avLst/>
          </a:prstGeom>
          <a:noFill/>
          <a:ln cap="flat" cmpd="sng" w="19050">
            <a:solidFill>
              <a:schemeClr val="accent1"/>
            </a:solidFill>
            <a:prstDash val="solid"/>
            <a:round/>
            <a:headEnd len="med" w="med" type="diamond"/>
            <a:tailEnd len="med" w="med" type="none"/>
          </a:ln>
        </p:spPr>
      </p:cxnSp>
      <p:grpSp>
        <p:nvGrpSpPr>
          <p:cNvPr id="463" name="Google Shape;463;p29"/>
          <p:cNvGrpSpPr/>
          <p:nvPr/>
        </p:nvGrpSpPr>
        <p:grpSpPr>
          <a:xfrm>
            <a:off x="5343223" y="1939701"/>
            <a:ext cx="427092" cy="427092"/>
            <a:chOff x="4448075" y="3401900"/>
            <a:chExt cx="376525" cy="376525"/>
          </a:xfrm>
        </p:grpSpPr>
        <p:sp>
          <p:nvSpPr>
            <p:cNvPr id="464" name="Google Shape;464;p29"/>
            <p:cNvSpPr/>
            <p:nvPr/>
          </p:nvSpPr>
          <p:spPr>
            <a:xfrm>
              <a:off x="4705025" y="3646850"/>
              <a:ext cx="46850" cy="41025"/>
            </a:xfrm>
            <a:custGeom>
              <a:rect b="b" l="l" r="r" t="t"/>
              <a:pathLst>
                <a:path extrusionOk="0" h="1641" w="1874">
                  <a:moveTo>
                    <a:pt x="1378" y="1"/>
                  </a:moveTo>
                  <a:cubicBezTo>
                    <a:pt x="1245" y="1"/>
                    <a:pt x="1112" y="61"/>
                    <a:pt x="1017" y="177"/>
                  </a:cubicBezTo>
                  <a:cubicBezTo>
                    <a:pt x="1017" y="177"/>
                    <a:pt x="750" y="498"/>
                    <a:pt x="0" y="784"/>
                  </a:cubicBezTo>
                  <a:lnTo>
                    <a:pt x="179" y="1640"/>
                  </a:lnTo>
                  <a:cubicBezTo>
                    <a:pt x="357" y="1587"/>
                    <a:pt x="536" y="1515"/>
                    <a:pt x="714" y="1426"/>
                  </a:cubicBezTo>
                  <a:cubicBezTo>
                    <a:pt x="1428" y="1105"/>
                    <a:pt x="1695" y="748"/>
                    <a:pt x="1731" y="712"/>
                  </a:cubicBezTo>
                  <a:cubicBezTo>
                    <a:pt x="1874" y="516"/>
                    <a:pt x="1838" y="230"/>
                    <a:pt x="1642" y="88"/>
                  </a:cubicBezTo>
                  <a:cubicBezTo>
                    <a:pt x="1562" y="29"/>
                    <a:pt x="1470" y="1"/>
                    <a:pt x="1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4521250" y="3646850"/>
              <a:ext cx="46850" cy="41025"/>
            </a:xfrm>
            <a:custGeom>
              <a:rect b="b" l="l" r="r" t="t"/>
              <a:pathLst>
                <a:path extrusionOk="0" h="1641" w="1874">
                  <a:moveTo>
                    <a:pt x="495" y="1"/>
                  </a:moveTo>
                  <a:cubicBezTo>
                    <a:pt x="404" y="1"/>
                    <a:pt x="312" y="29"/>
                    <a:pt x="232" y="88"/>
                  </a:cubicBezTo>
                  <a:cubicBezTo>
                    <a:pt x="36" y="230"/>
                    <a:pt x="0" y="516"/>
                    <a:pt x="143" y="712"/>
                  </a:cubicBezTo>
                  <a:cubicBezTo>
                    <a:pt x="179" y="748"/>
                    <a:pt x="446" y="1105"/>
                    <a:pt x="1160" y="1426"/>
                  </a:cubicBezTo>
                  <a:cubicBezTo>
                    <a:pt x="1320" y="1515"/>
                    <a:pt x="1499" y="1587"/>
                    <a:pt x="1695" y="1640"/>
                  </a:cubicBezTo>
                  <a:lnTo>
                    <a:pt x="1874" y="784"/>
                  </a:lnTo>
                  <a:cubicBezTo>
                    <a:pt x="1124" y="498"/>
                    <a:pt x="857" y="177"/>
                    <a:pt x="839" y="177"/>
                  </a:cubicBezTo>
                  <a:cubicBezTo>
                    <a:pt x="754" y="61"/>
                    <a:pt x="626" y="1"/>
                    <a:pt x="4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4552025" y="3687850"/>
              <a:ext cx="169075" cy="90575"/>
            </a:xfrm>
            <a:custGeom>
              <a:rect b="b" l="l" r="r" t="t"/>
              <a:pathLst>
                <a:path extrusionOk="0" h="3623" w="6763">
                  <a:moveTo>
                    <a:pt x="464" y="0"/>
                  </a:moveTo>
                  <a:lnTo>
                    <a:pt x="0" y="2213"/>
                  </a:lnTo>
                  <a:cubicBezTo>
                    <a:pt x="0" y="2248"/>
                    <a:pt x="0" y="2266"/>
                    <a:pt x="0" y="2302"/>
                  </a:cubicBezTo>
                  <a:cubicBezTo>
                    <a:pt x="0" y="2766"/>
                    <a:pt x="393" y="3123"/>
                    <a:pt x="1178" y="3354"/>
                  </a:cubicBezTo>
                  <a:cubicBezTo>
                    <a:pt x="1767" y="3533"/>
                    <a:pt x="2552" y="3622"/>
                    <a:pt x="3373" y="3622"/>
                  </a:cubicBezTo>
                  <a:cubicBezTo>
                    <a:pt x="4211" y="3622"/>
                    <a:pt x="4996" y="3533"/>
                    <a:pt x="5585" y="3354"/>
                  </a:cubicBezTo>
                  <a:cubicBezTo>
                    <a:pt x="6370" y="3123"/>
                    <a:pt x="6763" y="2766"/>
                    <a:pt x="6763" y="2302"/>
                  </a:cubicBezTo>
                  <a:cubicBezTo>
                    <a:pt x="6763" y="2266"/>
                    <a:pt x="6763" y="2248"/>
                    <a:pt x="6745" y="2213"/>
                  </a:cubicBezTo>
                  <a:lnTo>
                    <a:pt x="6299" y="0"/>
                  </a:lnTo>
                  <a:cubicBezTo>
                    <a:pt x="5496" y="286"/>
                    <a:pt x="4514" y="428"/>
                    <a:pt x="3373" y="428"/>
                  </a:cubicBezTo>
                  <a:cubicBezTo>
                    <a:pt x="2248" y="428"/>
                    <a:pt x="1267" y="286"/>
                    <a:pt x="4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4568075" y="3633875"/>
              <a:ext cx="136975" cy="42400"/>
            </a:xfrm>
            <a:custGeom>
              <a:rect b="b" l="l" r="r" t="t"/>
              <a:pathLst>
                <a:path extrusionOk="0" h="1696" w="5479">
                  <a:moveTo>
                    <a:pt x="268" y="0"/>
                  </a:moveTo>
                  <a:lnTo>
                    <a:pt x="1" y="1303"/>
                  </a:lnTo>
                  <a:cubicBezTo>
                    <a:pt x="589" y="1517"/>
                    <a:pt x="1464" y="1695"/>
                    <a:pt x="2731" y="1695"/>
                  </a:cubicBezTo>
                  <a:cubicBezTo>
                    <a:pt x="4015" y="1695"/>
                    <a:pt x="4889" y="1517"/>
                    <a:pt x="5478" y="1303"/>
                  </a:cubicBezTo>
                  <a:lnTo>
                    <a:pt x="5193" y="0"/>
                  </a:lnTo>
                  <a:cubicBezTo>
                    <a:pt x="4408" y="89"/>
                    <a:pt x="3587" y="143"/>
                    <a:pt x="2731" y="143"/>
                  </a:cubicBezTo>
                  <a:cubicBezTo>
                    <a:pt x="1892" y="143"/>
                    <a:pt x="1053" y="89"/>
                    <a:pt x="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4448075" y="3488450"/>
              <a:ext cx="376525" cy="126700"/>
            </a:xfrm>
            <a:custGeom>
              <a:rect b="b" l="l" r="r" t="t"/>
              <a:pathLst>
                <a:path extrusionOk="0" h="5068" w="15061">
                  <a:moveTo>
                    <a:pt x="4016" y="1981"/>
                  </a:moveTo>
                  <a:cubicBezTo>
                    <a:pt x="4247" y="1981"/>
                    <a:pt x="4444" y="2177"/>
                    <a:pt x="4444" y="2427"/>
                  </a:cubicBezTo>
                  <a:cubicBezTo>
                    <a:pt x="4444" y="2677"/>
                    <a:pt x="4247" y="2873"/>
                    <a:pt x="4016" y="2873"/>
                  </a:cubicBezTo>
                  <a:cubicBezTo>
                    <a:pt x="3766" y="2873"/>
                    <a:pt x="3569" y="2677"/>
                    <a:pt x="3569" y="2427"/>
                  </a:cubicBezTo>
                  <a:cubicBezTo>
                    <a:pt x="3569" y="2177"/>
                    <a:pt x="3766" y="1981"/>
                    <a:pt x="4016" y="1981"/>
                  </a:cubicBezTo>
                  <a:close/>
                  <a:moveTo>
                    <a:pt x="11063" y="1981"/>
                  </a:moveTo>
                  <a:cubicBezTo>
                    <a:pt x="11313" y="1981"/>
                    <a:pt x="11509" y="2177"/>
                    <a:pt x="11509" y="2427"/>
                  </a:cubicBezTo>
                  <a:cubicBezTo>
                    <a:pt x="11509" y="2677"/>
                    <a:pt x="11313" y="2873"/>
                    <a:pt x="11063" y="2873"/>
                  </a:cubicBezTo>
                  <a:cubicBezTo>
                    <a:pt x="10831" y="2873"/>
                    <a:pt x="10617" y="2677"/>
                    <a:pt x="10617" y="2427"/>
                  </a:cubicBezTo>
                  <a:cubicBezTo>
                    <a:pt x="10617" y="2177"/>
                    <a:pt x="10831" y="1981"/>
                    <a:pt x="11063" y="1981"/>
                  </a:cubicBezTo>
                  <a:close/>
                  <a:moveTo>
                    <a:pt x="7531" y="2516"/>
                  </a:moveTo>
                  <a:cubicBezTo>
                    <a:pt x="7780" y="2516"/>
                    <a:pt x="7977" y="2712"/>
                    <a:pt x="7977" y="2962"/>
                  </a:cubicBezTo>
                  <a:cubicBezTo>
                    <a:pt x="7977" y="3194"/>
                    <a:pt x="7780" y="3390"/>
                    <a:pt x="7531" y="3390"/>
                  </a:cubicBezTo>
                  <a:cubicBezTo>
                    <a:pt x="7299" y="3390"/>
                    <a:pt x="7102" y="3194"/>
                    <a:pt x="7102" y="2962"/>
                  </a:cubicBezTo>
                  <a:cubicBezTo>
                    <a:pt x="7102" y="2712"/>
                    <a:pt x="7299" y="2516"/>
                    <a:pt x="7531" y="2516"/>
                  </a:cubicBezTo>
                  <a:close/>
                  <a:moveTo>
                    <a:pt x="3034" y="0"/>
                  </a:moveTo>
                  <a:cubicBezTo>
                    <a:pt x="2356" y="179"/>
                    <a:pt x="1767" y="393"/>
                    <a:pt x="1303" y="643"/>
                  </a:cubicBezTo>
                  <a:cubicBezTo>
                    <a:pt x="715" y="964"/>
                    <a:pt x="1" y="1499"/>
                    <a:pt x="1" y="2284"/>
                  </a:cubicBezTo>
                  <a:cubicBezTo>
                    <a:pt x="1" y="2873"/>
                    <a:pt x="429" y="3712"/>
                    <a:pt x="2392" y="4354"/>
                  </a:cubicBezTo>
                  <a:cubicBezTo>
                    <a:pt x="3766" y="4818"/>
                    <a:pt x="5604" y="5068"/>
                    <a:pt x="7531" y="5068"/>
                  </a:cubicBezTo>
                  <a:cubicBezTo>
                    <a:pt x="9475" y="5068"/>
                    <a:pt x="11313" y="4818"/>
                    <a:pt x="12687" y="4354"/>
                  </a:cubicBezTo>
                  <a:cubicBezTo>
                    <a:pt x="14650" y="3712"/>
                    <a:pt x="15060" y="2873"/>
                    <a:pt x="15060" y="2284"/>
                  </a:cubicBezTo>
                  <a:cubicBezTo>
                    <a:pt x="15060" y="1499"/>
                    <a:pt x="14364" y="964"/>
                    <a:pt x="13775" y="643"/>
                  </a:cubicBezTo>
                  <a:cubicBezTo>
                    <a:pt x="13312" y="393"/>
                    <a:pt x="12723" y="179"/>
                    <a:pt x="12045" y="0"/>
                  </a:cubicBezTo>
                  <a:lnTo>
                    <a:pt x="11848" y="232"/>
                  </a:lnTo>
                  <a:cubicBezTo>
                    <a:pt x="11795" y="304"/>
                    <a:pt x="10546" y="1695"/>
                    <a:pt x="7531" y="1695"/>
                  </a:cubicBezTo>
                  <a:cubicBezTo>
                    <a:pt x="4533" y="1695"/>
                    <a:pt x="3284" y="304"/>
                    <a:pt x="3230" y="232"/>
                  </a:cubicBezTo>
                  <a:lnTo>
                    <a:pt x="30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4545325" y="3401900"/>
              <a:ext cx="182475" cy="106650"/>
            </a:xfrm>
            <a:custGeom>
              <a:rect b="b" l="l" r="r" t="t"/>
              <a:pathLst>
                <a:path extrusionOk="0" h="4266" w="7299">
                  <a:moveTo>
                    <a:pt x="3641" y="1"/>
                  </a:moveTo>
                  <a:cubicBezTo>
                    <a:pt x="2677" y="1"/>
                    <a:pt x="1749" y="376"/>
                    <a:pt x="1053" y="1071"/>
                  </a:cubicBezTo>
                  <a:cubicBezTo>
                    <a:pt x="482" y="1625"/>
                    <a:pt x="126" y="2338"/>
                    <a:pt x="1" y="3123"/>
                  </a:cubicBezTo>
                  <a:lnTo>
                    <a:pt x="18" y="3123"/>
                  </a:lnTo>
                  <a:cubicBezTo>
                    <a:pt x="18" y="3123"/>
                    <a:pt x="268" y="3391"/>
                    <a:pt x="804" y="3677"/>
                  </a:cubicBezTo>
                  <a:cubicBezTo>
                    <a:pt x="1339" y="3944"/>
                    <a:pt x="2267" y="4265"/>
                    <a:pt x="3641" y="4265"/>
                  </a:cubicBezTo>
                  <a:cubicBezTo>
                    <a:pt x="5032" y="4265"/>
                    <a:pt x="5960" y="3944"/>
                    <a:pt x="6495" y="3677"/>
                  </a:cubicBezTo>
                  <a:cubicBezTo>
                    <a:pt x="7031" y="3391"/>
                    <a:pt x="7280" y="3123"/>
                    <a:pt x="7280" y="3123"/>
                  </a:cubicBezTo>
                  <a:lnTo>
                    <a:pt x="7298" y="3123"/>
                  </a:lnTo>
                  <a:cubicBezTo>
                    <a:pt x="7173" y="2338"/>
                    <a:pt x="6817" y="1625"/>
                    <a:pt x="6246" y="1071"/>
                  </a:cubicBezTo>
                  <a:cubicBezTo>
                    <a:pt x="5550" y="376"/>
                    <a:pt x="4622" y="1"/>
                    <a:pt x="3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0" name="Google Shape;470;p29"/>
          <p:cNvPicPr preferRelativeResize="0"/>
          <p:nvPr/>
        </p:nvPicPr>
        <p:blipFill>
          <a:blip r:embed="rId3">
            <a:alphaModFix/>
          </a:blip>
          <a:stretch>
            <a:fillRect/>
          </a:stretch>
        </p:blipFill>
        <p:spPr>
          <a:xfrm>
            <a:off x="4201788" y="4322775"/>
            <a:ext cx="602976" cy="803926"/>
          </a:xfrm>
          <a:prstGeom prst="rect">
            <a:avLst/>
          </a:prstGeom>
          <a:noFill/>
          <a:ln>
            <a:noFill/>
          </a:ln>
        </p:spPr>
      </p:pic>
      <p:pic>
        <p:nvPicPr>
          <p:cNvPr id="471" name="Google Shape;471;p29"/>
          <p:cNvPicPr preferRelativeResize="0"/>
          <p:nvPr/>
        </p:nvPicPr>
        <p:blipFill>
          <a:blip r:embed="rId4">
            <a:alphaModFix/>
          </a:blip>
          <a:stretch>
            <a:fillRect/>
          </a:stretch>
        </p:blipFill>
        <p:spPr>
          <a:xfrm>
            <a:off x="4044350" y="2886900"/>
            <a:ext cx="917850" cy="917850"/>
          </a:xfrm>
          <a:prstGeom prst="rect">
            <a:avLst/>
          </a:prstGeom>
          <a:noFill/>
          <a:ln>
            <a:noFill/>
          </a:ln>
        </p:spPr>
      </p:pic>
      <p:pic>
        <p:nvPicPr>
          <p:cNvPr id="472" name="Google Shape;472;p29"/>
          <p:cNvPicPr preferRelativeResize="0"/>
          <p:nvPr/>
        </p:nvPicPr>
        <p:blipFill>
          <a:blip r:embed="rId5">
            <a:alphaModFix/>
          </a:blip>
          <a:stretch>
            <a:fillRect/>
          </a:stretch>
        </p:blipFill>
        <p:spPr>
          <a:xfrm>
            <a:off x="4064913" y="3740900"/>
            <a:ext cx="876724" cy="878450"/>
          </a:xfrm>
          <a:prstGeom prst="rect">
            <a:avLst/>
          </a:prstGeom>
          <a:noFill/>
          <a:ln>
            <a:noFill/>
          </a:ln>
        </p:spPr>
      </p:pic>
      <p:pic>
        <p:nvPicPr>
          <p:cNvPr id="473" name="Google Shape;473;p29" title="Mario-coin-sound.mp3">
            <a:hlinkClick r:id="rId6"/>
          </p:cNvPr>
          <p:cNvPicPr preferRelativeResize="0"/>
          <p:nvPr/>
        </p:nvPicPr>
        <p:blipFill>
          <a:blip r:embed="rId7">
            <a:alphaModFix/>
          </a:blip>
          <a:stretch>
            <a:fillRect/>
          </a:stretch>
        </p:blipFill>
        <p:spPr>
          <a:xfrm>
            <a:off x="8202300" y="-49975"/>
            <a:ext cx="457200" cy="457200"/>
          </a:xfrm>
          <a:prstGeom prst="rect">
            <a:avLst/>
          </a:prstGeom>
          <a:noFill/>
          <a:ln>
            <a:noFill/>
          </a:ln>
        </p:spPr>
      </p:pic>
      <p:pic>
        <p:nvPicPr>
          <p:cNvPr id="474" name="Google Shape;474;p29"/>
          <p:cNvPicPr preferRelativeResize="0"/>
          <p:nvPr/>
        </p:nvPicPr>
        <p:blipFill>
          <a:blip r:embed="rId8">
            <a:alphaModFix/>
          </a:blip>
          <a:stretch>
            <a:fillRect/>
          </a:stretch>
        </p:blipFill>
        <p:spPr>
          <a:xfrm>
            <a:off x="3799088" y="3740900"/>
            <a:ext cx="1408350" cy="1408350"/>
          </a:xfrm>
          <a:prstGeom prst="rect">
            <a:avLst/>
          </a:prstGeom>
          <a:noFill/>
          <a:ln>
            <a:noFill/>
          </a:ln>
        </p:spPr>
      </p:pic>
      <p:grpSp>
        <p:nvGrpSpPr>
          <p:cNvPr id="475" name="Google Shape;475;p29"/>
          <p:cNvGrpSpPr/>
          <p:nvPr/>
        </p:nvGrpSpPr>
        <p:grpSpPr>
          <a:xfrm flipH="1" rot="10800000">
            <a:off x="1256277" y="1819319"/>
            <a:ext cx="667869" cy="667869"/>
            <a:chOff x="1377750" y="1690325"/>
            <a:chExt cx="771300" cy="771300"/>
          </a:xfrm>
        </p:grpSpPr>
        <p:sp>
          <p:nvSpPr>
            <p:cNvPr id="476" name="Google Shape;476;p2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9"/>
          <p:cNvSpPr txBox="1"/>
          <p:nvPr/>
        </p:nvSpPr>
        <p:spPr>
          <a:xfrm>
            <a:off x="713100"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1958</a:t>
            </a:r>
            <a:endParaRPr sz="1600">
              <a:solidFill>
                <a:schemeClr val="dk2"/>
              </a:solidFill>
              <a:latin typeface="Press Start 2P"/>
              <a:ea typeface="Press Start 2P"/>
              <a:cs typeface="Press Start 2P"/>
              <a:sym typeface="Press Start 2P"/>
            </a:endParaRPr>
          </a:p>
        </p:txBody>
      </p:sp>
      <p:sp>
        <p:nvSpPr>
          <p:cNvPr id="482" name="Google Shape;482;p29"/>
          <p:cNvSpPr txBox="1"/>
          <p:nvPr/>
        </p:nvSpPr>
        <p:spPr>
          <a:xfrm>
            <a:off x="598500" y="3792175"/>
            <a:ext cx="1983300" cy="8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naheim"/>
                <a:ea typeface="Anaheim"/>
                <a:cs typeface="Anaheim"/>
                <a:sym typeface="Anaheim"/>
              </a:rPr>
              <a:t>Tennis for Two!, the very first video game, was created!</a:t>
            </a:r>
            <a:endParaRPr b="1" sz="1600">
              <a:solidFill>
                <a:schemeClr val="dk1"/>
              </a:solidFill>
              <a:latin typeface="Anaheim"/>
              <a:ea typeface="Anaheim"/>
              <a:cs typeface="Anaheim"/>
              <a:sym typeface="Anaheim"/>
            </a:endParaRPr>
          </a:p>
        </p:txBody>
      </p:sp>
      <p:grpSp>
        <p:nvGrpSpPr>
          <p:cNvPr id="483" name="Google Shape;483;p29"/>
          <p:cNvGrpSpPr/>
          <p:nvPr/>
        </p:nvGrpSpPr>
        <p:grpSpPr>
          <a:xfrm flipH="1" rot="10800000">
            <a:off x="7206089" y="1819319"/>
            <a:ext cx="667869" cy="667869"/>
            <a:chOff x="1377750" y="1690325"/>
            <a:chExt cx="771300" cy="771300"/>
          </a:xfrm>
        </p:grpSpPr>
        <p:sp>
          <p:nvSpPr>
            <p:cNvPr id="484" name="Google Shape;484;p2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29"/>
          <p:cNvSpPr txBox="1"/>
          <p:nvPr/>
        </p:nvSpPr>
        <p:spPr>
          <a:xfrm>
            <a:off x="6662912" y="3288776"/>
            <a:ext cx="17541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PRESENT</a:t>
            </a:r>
            <a:endParaRPr sz="1600">
              <a:solidFill>
                <a:schemeClr val="dk2"/>
              </a:solidFill>
              <a:latin typeface="Press Start 2P"/>
              <a:ea typeface="Press Start 2P"/>
              <a:cs typeface="Press Start 2P"/>
              <a:sym typeface="Press Start 2P"/>
            </a:endParaRPr>
          </a:p>
        </p:txBody>
      </p:sp>
      <p:sp>
        <p:nvSpPr>
          <p:cNvPr id="490" name="Google Shape;490;p29"/>
          <p:cNvSpPr txBox="1"/>
          <p:nvPr/>
        </p:nvSpPr>
        <p:spPr>
          <a:xfrm>
            <a:off x="6662887" y="3967214"/>
            <a:ext cx="175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naheim"/>
                <a:ea typeface="Anaheim"/>
                <a:cs typeface="Anaheim"/>
                <a:sym typeface="Anaheim"/>
              </a:rPr>
              <a:t>Photorealistic graphics and complex stories</a:t>
            </a:r>
            <a:endParaRPr b="1" sz="1600">
              <a:solidFill>
                <a:schemeClr val="dk1"/>
              </a:solidFill>
              <a:latin typeface="Anaheim"/>
              <a:ea typeface="Anaheim"/>
              <a:cs typeface="Anaheim"/>
              <a:sym typeface="Anaheim"/>
            </a:endParaRPr>
          </a:p>
        </p:txBody>
      </p:sp>
      <p:cxnSp>
        <p:nvCxnSpPr>
          <p:cNvPr id="491" name="Google Shape;491;p29"/>
          <p:cNvCxnSpPr>
            <a:stCxn id="481" idx="0"/>
          </p:cNvCxnSpPr>
          <p:nvPr/>
        </p:nvCxnSpPr>
        <p:spPr>
          <a:xfrm rot="10800000">
            <a:off x="1590150" y="2487176"/>
            <a:ext cx="0" cy="801600"/>
          </a:xfrm>
          <a:prstGeom prst="straightConnector1">
            <a:avLst/>
          </a:prstGeom>
          <a:noFill/>
          <a:ln cap="flat" cmpd="sng" w="19050">
            <a:solidFill>
              <a:schemeClr val="accent1"/>
            </a:solidFill>
            <a:prstDash val="solid"/>
            <a:round/>
            <a:headEnd len="med" w="med" type="diamond"/>
            <a:tailEnd len="med" w="med" type="none"/>
          </a:ln>
        </p:spPr>
      </p:cxnSp>
      <p:cxnSp>
        <p:nvCxnSpPr>
          <p:cNvPr id="492" name="Google Shape;492;p29"/>
          <p:cNvCxnSpPr>
            <a:stCxn id="489" idx="0"/>
          </p:cNvCxnSpPr>
          <p:nvPr/>
        </p:nvCxnSpPr>
        <p:spPr>
          <a:xfrm rot="10800000">
            <a:off x="7539962" y="2487176"/>
            <a:ext cx="0" cy="801600"/>
          </a:xfrm>
          <a:prstGeom prst="straightConnector1">
            <a:avLst/>
          </a:prstGeom>
          <a:noFill/>
          <a:ln cap="flat" cmpd="sng" w="19050">
            <a:solidFill>
              <a:schemeClr val="accent1"/>
            </a:solidFill>
            <a:prstDash val="solid"/>
            <a:round/>
            <a:headEnd len="med" w="med" type="diamond"/>
            <a:tailEnd len="med" w="med" type="none"/>
          </a:ln>
        </p:spPr>
      </p:cxnSp>
      <p:grpSp>
        <p:nvGrpSpPr>
          <p:cNvPr id="493" name="Google Shape;493;p29"/>
          <p:cNvGrpSpPr/>
          <p:nvPr/>
        </p:nvGrpSpPr>
        <p:grpSpPr>
          <a:xfrm>
            <a:off x="7326464" y="1945078"/>
            <a:ext cx="427092" cy="426809"/>
            <a:chOff x="5593575" y="2224975"/>
            <a:chExt cx="376525" cy="376275"/>
          </a:xfrm>
        </p:grpSpPr>
        <p:sp>
          <p:nvSpPr>
            <p:cNvPr id="494" name="Google Shape;494;p29"/>
            <p:cNvSpPr/>
            <p:nvPr/>
          </p:nvSpPr>
          <p:spPr>
            <a:xfrm>
              <a:off x="5593575" y="2254625"/>
              <a:ext cx="36600" cy="22325"/>
            </a:xfrm>
            <a:custGeom>
              <a:rect b="b" l="l" r="r" t="t"/>
              <a:pathLst>
                <a:path extrusionOk="0" h="893" w="1464">
                  <a:moveTo>
                    <a:pt x="429" y="1"/>
                  </a:moveTo>
                  <a:cubicBezTo>
                    <a:pt x="197" y="1"/>
                    <a:pt x="1" y="197"/>
                    <a:pt x="1" y="447"/>
                  </a:cubicBezTo>
                  <a:cubicBezTo>
                    <a:pt x="1" y="697"/>
                    <a:pt x="197" y="893"/>
                    <a:pt x="429" y="893"/>
                  </a:cubicBezTo>
                  <a:lnTo>
                    <a:pt x="1018" y="893"/>
                  </a:lnTo>
                  <a:cubicBezTo>
                    <a:pt x="1268" y="893"/>
                    <a:pt x="1464" y="697"/>
                    <a:pt x="1464" y="447"/>
                  </a:cubicBezTo>
                  <a:cubicBezTo>
                    <a:pt x="1464" y="197"/>
                    <a:pt x="1268" y="1"/>
                    <a:pt x="1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5622575" y="2224975"/>
              <a:ext cx="31700" cy="29675"/>
            </a:xfrm>
            <a:custGeom>
              <a:rect b="b" l="l" r="r" t="t"/>
              <a:pathLst>
                <a:path extrusionOk="0" h="1187" w="1268">
                  <a:moveTo>
                    <a:pt x="482" y="0"/>
                  </a:moveTo>
                  <a:cubicBezTo>
                    <a:pt x="371" y="0"/>
                    <a:pt x="259" y="45"/>
                    <a:pt x="179" y="134"/>
                  </a:cubicBezTo>
                  <a:cubicBezTo>
                    <a:pt x="1" y="295"/>
                    <a:pt x="1" y="580"/>
                    <a:pt x="179" y="758"/>
                  </a:cubicBezTo>
                  <a:lnTo>
                    <a:pt x="465" y="1044"/>
                  </a:lnTo>
                  <a:cubicBezTo>
                    <a:pt x="554" y="1133"/>
                    <a:pt x="661" y="1187"/>
                    <a:pt x="768" y="1187"/>
                  </a:cubicBezTo>
                  <a:cubicBezTo>
                    <a:pt x="893" y="1187"/>
                    <a:pt x="1000" y="1133"/>
                    <a:pt x="1089" y="1044"/>
                  </a:cubicBezTo>
                  <a:cubicBezTo>
                    <a:pt x="1267" y="883"/>
                    <a:pt x="1267" y="598"/>
                    <a:pt x="1089" y="419"/>
                  </a:cubicBezTo>
                  <a:lnTo>
                    <a:pt x="786" y="134"/>
                  </a:lnTo>
                  <a:cubicBezTo>
                    <a:pt x="705" y="45"/>
                    <a:pt x="594" y="0"/>
                    <a:pt x="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5622575" y="2277150"/>
              <a:ext cx="31700" cy="29700"/>
            </a:xfrm>
            <a:custGeom>
              <a:rect b="b" l="l" r="r" t="t"/>
              <a:pathLst>
                <a:path extrusionOk="0" h="1188" w="1268">
                  <a:moveTo>
                    <a:pt x="777" y="1"/>
                  </a:moveTo>
                  <a:cubicBezTo>
                    <a:pt x="665" y="1"/>
                    <a:pt x="554" y="45"/>
                    <a:pt x="465" y="135"/>
                  </a:cubicBezTo>
                  <a:lnTo>
                    <a:pt x="179" y="420"/>
                  </a:lnTo>
                  <a:cubicBezTo>
                    <a:pt x="1" y="598"/>
                    <a:pt x="1" y="884"/>
                    <a:pt x="179" y="1045"/>
                  </a:cubicBezTo>
                  <a:cubicBezTo>
                    <a:pt x="250" y="1134"/>
                    <a:pt x="375" y="1187"/>
                    <a:pt x="482" y="1187"/>
                  </a:cubicBezTo>
                  <a:cubicBezTo>
                    <a:pt x="589" y="1187"/>
                    <a:pt x="714" y="1134"/>
                    <a:pt x="786" y="1045"/>
                  </a:cubicBezTo>
                  <a:lnTo>
                    <a:pt x="1089" y="759"/>
                  </a:lnTo>
                  <a:cubicBezTo>
                    <a:pt x="1267" y="581"/>
                    <a:pt x="1267" y="313"/>
                    <a:pt x="1089" y="135"/>
                  </a:cubicBezTo>
                  <a:cubicBezTo>
                    <a:pt x="1000" y="45"/>
                    <a:pt x="888" y="1"/>
                    <a:pt x="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5612325" y="2254625"/>
              <a:ext cx="188700" cy="223950"/>
            </a:xfrm>
            <a:custGeom>
              <a:rect b="b" l="l" r="r" t="t"/>
              <a:pathLst>
                <a:path extrusionOk="0" h="8958" w="7548">
                  <a:moveTo>
                    <a:pt x="2052" y="1"/>
                  </a:moveTo>
                  <a:cubicBezTo>
                    <a:pt x="1802" y="1"/>
                    <a:pt x="1606" y="197"/>
                    <a:pt x="1606" y="447"/>
                  </a:cubicBezTo>
                  <a:cubicBezTo>
                    <a:pt x="1606" y="697"/>
                    <a:pt x="1802" y="893"/>
                    <a:pt x="2052" y="893"/>
                  </a:cubicBezTo>
                  <a:lnTo>
                    <a:pt x="2944" y="893"/>
                  </a:lnTo>
                  <a:cubicBezTo>
                    <a:pt x="3176" y="893"/>
                    <a:pt x="3372" y="1089"/>
                    <a:pt x="3372" y="1339"/>
                  </a:cubicBezTo>
                  <a:lnTo>
                    <a:pt x="3372" y="1803"/>
                  </a:lnTo>
                  <a:cubicBezTo>
                    <a:pt x="1481" y="2017"/>
                    <a:pt x="0" y="3641"/>
                    <a:pt x="0" y="5585"/>
                  </a:cubicBezTo>
                  <a:cubicBezTo>
                    <a:pt x="0" y="6531"/>
                    <a:pt x="339" y="7423"/>
                    <a:pt x="946" y="8119"/>
                  </a:cubicBezTo>
                  <a:cubicBezTo>
                    <a:pt x="1249" y="8458"/>
                    <a:pt x="1624" y="8744"/>
                    <a:pt x="2016" y="8958"/>
                  </a:cubicBezTo>
                  <a:cubicBezTo>
                    <a:pt x="2391" y="6585"/>
                    <a:pt x="4461" y="4765"/>
                    <a:pt x="6959" y="4765"/>
                  </a:cubicBezTo>
                  <a:lnTo>
                    <a:pt x="7548" y="4765"/>
                  </a:lnTo>
                  <a:cubicBezTo>
                    <a:pt x="7191" y="3195"/>
                    <a:pt x="5888" y="1981"/>
                    <a:pt x="4265" y="1803"/>
                  </a:cubicBezTo>
                  <a:lnTo>
                    <a:pt x="4265" y="1339"/>
                  </a:lnTo>
                  <a:cubicBezTo>
                    <a:pt x="4265" y="607"/>
                    <a:pt x="3658" y="1"/>
                    <a:pt x="2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5683250" y="2310825"/>
              <a:ext cx="286850" cy="290425"/>
            </a:xfrm>
            <a:custGeom>
              <a:rect b="b" l="l" r="r" t="t"/>
              <a:pathLst>
                <a:path extrusionOk="0" h="11617" w="11474">
                  <a:moveTo>
                    <a:pt x="7209" y="5157"/>
                  </a:moveTo>
                  <a:cubicBezTo>
                    <a:pt x="8333" y="5157"/>
                    <a:pt x="9261" y="6085"/>
                    <a:pt x="9261" y="7209"/>
                  </a:cubicBezTo>
                  <a:cubicBezTo>
                    <a:pt x="9261" y="8351"/>
                    <a:pt x="8333" y="9279"/>
                    <a:pt x="7209" y="9279"/>
                  </a:cubicBezTo>
                  <a:lnTo>
                    <a:pt x="4265" y="9279"/>
                  </a:lnTo>
                  <a:cubicBezTo>
                    <a:pt x="3123" y="9279"/>
                    <a:pt x="2195" y="8351"/>
                    <a:pt x="2195" y="7209"/>
                  </a:cubicBezTo>
                  <a:cubicBezTo>
                    <a:pt x="2195" y="6085"/>
                    <a:pt x="3123" y="5157"/>
                    <a:pt x="4265" y="5157"/>
                  </a:cubicBezTo>
                  <a:close/>
                  <a:moveTo>
                    <a:pt x="9118" y="1"/>
                  </a:moveTo>
                  <a:cubicBezTo>
                    <a:pt x="8458" y="1"/>
                    <a:pt x="7904" y="447"/>
                    <a:pt x="7708" y="1036"/>
                  </a:cubicBezTo>
                  <a:lnTo>
                    <a:pt x="7494" y="1036"/>
                  </a:lnTo>
                  <a:cubicBezTo>
                    <a:pt x="6281" y="1036"/>
                    <a:pt x="5282" y="2035"/>
                    <a:pt x="5282" y="3248"/>
                  </a:cubicBezTo>
                  <a:lnTo>
                    <a:pt x="5282" y="3391"/>
                  </a:lnTo>
                  <a:lnTo>
                    <a:pt x="4122" y="3391"/>
                  </a:lnTo>
                  <a:cubicBezTo>
                    <a:pt x="1838" y="3391"/>
                    <a:pt x="0" y="5229"/>
                    <a:pt x="0" y="7513"/>
                  </a:cubicBezTo>
                  <a:cubicBezTo>
                    <a:pt x="0" y="9779"/>
                    <a:pt x="1838" y="11616"/>
                    <a:pt x="4122" y="11616"/>
                  </a:cubicBezTo>
                  <a:lnTo>
                    <a:pt x="7351" y="11616"/>
                  </a:lnTo>
                  <a:cubicBezTo>
                    <a:pt x="9617" y="11616"/>
                    <a:pt x="11473" y="9779"/>
                    <a:pt x="11473" y="7513"/>
                  </a:cubicBezTo>
                  <a:cubicBezTo>
                    <a:pt x="11473" y="5229"/>
                    <a:pt x="9617" y="3391"/>
                    <a:pt x="7351" y="3391"/>
                  </a:cubicBezTo>
                  <a:lnTo>
                    <a:pt x="6174" y="3391"/>
                  </a:lnTo>
                  <a:lnTo>
                    <a:pt x="6174" y="3248"/>
                  </a:lnTo>
                  <a:cubicBezTo>
                    <a:pt x="6174" y="2517"/>
                    <a:pt x="6763" y="1928"/>
                    <a:pt x="7494" y="1928"/>
                  </a:cubicBezTo>
                  <a:lnTo>
                    <a:pt x="7708" y="1928"/>
                  </a:lnTo>
                  <a:cubicBezTo>
                    <a:pt x="7904" y="2517"/>
                    <a:pt x="8458" y="2945"/>
                    <a:pt x="9118" y="2945"/>
                  </a:cubicBezTo>
                  <a:cubicBezTo>
                    <a:pt x="9921" y="2945"/>
                    <a:pt x="10581" y="2285"/>
                    <a:pt x="10581" y="1482"/>
                  </a:cubicBezTo>
                  <a:cubicBezTo>
                    <a:pt x="10581" y="661"/>
                    <a:pt x="9921" y="1"/>
                    <a:pt x="91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5760400" y="2461600"/>
              <a:ext cx="132075" cy="58900"/>
            </a:xfrm>
            <a:custGeom>
              <a:rect b="b" l="l" r="r" t="t"/>
              <a:pathLst>
                <a:path extrusionOk="0" h="2356" w="5283">
                  <a:moveTo>
                    <a:pt x="1321" y="750"/>
                  </a:moveTo>
                  <a:cubicBezTo>
                    <a:pt x="1571" y="750"/>
                    <a:pt x="1767" y="946"/>
                    <a:pt x="1767" y="1178"/>
                  </a:cubicBezTo>
                  <a:cubicBezTo>
                    <a:pt x="1767" y="1428"/>
                    <a:pt x="1571" y="1624"/>
                    <a:pt x="1321" y="1624"/>
                  </a:cubicBezTo>
                  <a:cubicBezTo>
                    <a:pt x="1072" y="1624"/>
                    <a:pt x="875" y="1428"/>
                    <a:pt x="875" y="1178"/>
                  </a:cubicBezTo>
                  <a:cubicBezTo>
                    <a:pt x="875" y="946"/>
                    <a:pt x="1072" y="750"/>
                    <a:pt x="1321" y="750"/>
                  </a:cubicBezTo>
                  <a:close/>
                  <a:moveTo>
                    <a:pt x="3962" y="750"/>
                  </a:moveTo>
                  <a:cubicBezTo>
                    <a:pt x="4212" y="750"/>
                    <a:pt x="4408" y="946"/>
                    <a:pt x="4408" y="1178"/>
                  </a:cubicBezTo>
                  <a:cubicBezTo>
                    <a:pt x="4408" y="1428"/>
                    <a:pt x="4212" y="1624"/>
                    <a:pt x="3962" y="1624"/>
                  </a:cubicBezTo>
                  <a:cubicBezTo>
                    <a:pt x="3730" y="1624"/>
                    <a:pt x="3534" y="1428"/>
                    <a:pt x="3534" y="1178"/>
                  </a:cubicBezTo>
                  <a:cubicBezTo>
                    <a:pt x="3534" y="946"/>
                    <a:pt x="3730" y="750"/>
                    <a:pt x="3962" y="750"/>
                  </a:cubicBezTo>
                  <a:close/>
                  <a:moveTo>
                    <a:pt x="1179" y="1"/>
                  </a:moveTo>
                  <a:cubicBezTo>
                    <a:pt x="518" y="1"/>
                    <a:pt x="1" y="536"/>
                    <a:pt x="1" y="1178"/>
                  </a:cubicBezTo>
                  <a:cubicBezTo>
                    <a:pt x="1" y="1838"/>
                    <a:pt x="518" y="2356"/>
                    <a:pt x="1179" y="2356"/>
                  </a:cubicBezTo>
                  <a:lnTo>
                    <a:pt x="4123" y="2356"/>
                  </a:lnTo>
                  <a:cubicBezTo>
                    <a:pt x="4765" y="2356"/>
                    <a:pt x="5282" y="1838"/>
                    <a:pt x="5282" y="1178"/>
                  </a:cubicBezTo>
                  <a:cubicBezTo>
                    <a:pt x="5282" y="536"/>
                    <a:pt x="4765" y="1"/>
                    <a:pt x="4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9"/>
          <p:cNvGrpSpPr/>
          <p:nvPr/>
        </p:nvGrpSpPr>
        <p:grpSpPr>
          <a:xfrm>
            <a:off x="1444151" y="1939718"/>
            <a:ext cx="291997" cy="427064"/>
            <a:chOff x="4507850" y="3932275"/>
            <a:chExt cx="257425" cy="376500"/>
          </a:xfrm>
        </p:grpSpPr>
        <p:sp>
          <p:nvSpPr>
            <p:cNvPr id="501" name="Google Shape;501;p29"/>
            <p:cNvSpPr/>
            <p:nvPr/>
          </p:nvSpPr>
          <p:spPr>
            <a:xfrm>
              <a:off x="4507850" y="4211525"/>
              <a:ext cx="257425" cy="97250"/>
            </a:xfrm>
            <a:custGeom>
              <a:rect b="b" l="l" r="r" t="t"/>
              <a:pathLst>
                <a:path extrusionOk="0" h="3890" w="10297">
                  <a:moveTo>
                    <a:pt x="6906" y="875"/>
                  </a:moveTo>
                  <a:cubicBezTo>
                    <a:pt x="7156" y="875"/>
                    <a:pt x="7352" y="1089"/>
                    <a:pt x="7352" y="1321"/>
                  </a:cubicBezTo>
                  <a:cubicBezTo>
                    <a:pt x="7352" y="1570"/>
                    <a:pt x="7156" y="1767"/>
                    <a:pt x="6906" y="1767"/>
                  </a:cubicBezTo>
                  <a:lnTo>
                    <a:pt x="3373" y="1767"/>
                  </a:lnTo>
                  <a:cubicBezTo>
                    <a:pt x="3141" y="1767"/>
                    <a:pt x="2945" y="1570"/>
                    <a:pt x="2945" y="1321"/>
                  </a:cubicBezTo>
                  <a:cubicBezTo>
                    <a:pt x="2945" y="1089"/>
                    <a:pt x="3141" y="875"/>
                    <a:pt x="3373" y="875"/>
                  </a:cubicBezTo>
                  <a:close/>
                  <a:moveTo>
                    <a:pt x="1" y="0"/>
                  </a:moveTo>
                  <a:lnTo>
                    <a:pt x="1" y="3444"/>
                  </a:lnTo>
                  <a:cubicBezTo>
                    <a:pt x="1" y="3676"/>
                    <a:pt x="197" y="3890"/>
                    <a:pt x="447" y="3890"/>
                  </a:cubicBezTo>
                  <a:lnTo>
                    <a:pt x="9850" y="3890"/>
                  </a:lnTo>
                  <a:cubicBezTo>
                    <a:pt x="10100" y="3890"/>
                    <a:pt x="10296" y="3676"/>
                    <a:pt x="10296" y="3444"/>
                  </a:cubicBezTo>
                  <a:lnTo>
                    <a:pt x="10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4507850" y="3932275"/>
              <a:ext cx="257425" cy="44200"/>
            </a:xfrm>
            <a:custGeom>
              <a:rect b="b" l="l" r="r" t="t"/>
              <a:pathLst>
                <a:path extrusionOk="0" h="1768" w="10297">
                  <a:moveTo>
                    <a:pt x="447" y="1"/>
                  </a:moveTo>
                  <a:cubicBezTo>
                    <a:pt x="197" y="1"/>
                    <a:pt x="1" y="197"/>
                    <a:pt x="1" y="429"/>
                  </a:cubicBezTo>
                  <a:lnTo>
                    <a:pt x="1" y="1321"/>
                  </a:lnTo>
                  <a:cubicBezTo>
                    <a:pt x="1" y="1571"/>
                    <a:pt x="197" y="1767"/>
                    <a:pt x="447" y="1767"/>
                  </a:cubicBezTo>
                  <a:lnTo>
                    <a:pt x="9850" y="1767"/>
                  </a:lnTo>
                  <a:cubicBezTo>
                    <a:pt x="10100" y="1767"/>
                    <a:pt x="10296" y="1571"/>
                    <a:pt x="10296" y="1321"/>
                  </a:cubicBezTo>
                  <a:lnTo>
                    <a:pt x="10296" y="429"/>
                  </a:lnTo>
                  <a:cubicBezTo>
                    <a:pt x="10296" y="197"/>
                    <a:pt x="10100" y="1"/>
                    <a:pt x="9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4522575" y="3998300"/>
              <a:ext cx="227975" cy="117775"/>
            </a:xfrm>
            <a:custGeom>
              <a:rect b="b" l="l" r="r" t="t"/>
              <a:pathLst>
                <a:path extrusionOk="0" h="4711" w="9119">
                  <a:moveTo>
                    <a:pt x="4113" y="1026"/>
                  </a:moveTo>
                  <a:cubicBezTo>
                    <a:pt x="4225" y="1026"/>
                    <a:pt x="4336" y="1071"/>
                    <a:pt x="4426" y="1160"/>
                  </a:cubicBezTo>
                  <a:cubicBezTo>
                    <a:pt x="4604" y="1339"/>
                    <a:pt x="4604" y="1606"/>
                    <a:pt x="4426" y="1785"/>
                  </a:cubicBezTo>
                  <a:lnTo>
                    <a:pt x="2659" y="3551"/>
                  </a:lnTo>
                  <a:cubicBezTo>
                    <a:pt x="2570" y="3640"/>
                    <a:pt x="2463" y="3676"/>
                    <a:pt x="2356" y="3676"/>
                  </a:cubicBezTo>
                  <a:cubicBezTo>
                    <a:pt x="2231" y="3676"/>
                    <a:pt x="2124" y="3640"/>
                    <a:pt x="2035" y="3551"/>
                  </a:cubicBezTo>
                  <a:cubicBezTo>
                    <a:pt x="1874" y="3373"/>
                    <a:pt x="1874" y="3105"/>
                    <a:pt x="2035" y="2927"/>
                  </a:cubicBezTo>
                  <a:lnTo>
                    <a:pt x="3801" y="1160"/>
                  </a:lnTo>
                  <a:cubicBezTo>
                    <a:pt x="3890" y="1071"/>
                    <a:pt x="4002" y="1026"/>
                    <a:pt x="4113" y="1026"/>
                  </a:cubicBezTo>
                  <a:close/>
                  <a:moveTo>
                    <a:pt x="6763" y="1026"/>
                  </a:moveTo>
                  <a:cubicBezTo>
                    <a:pt x="6875" y="1026"/>
                    <a:pt x="6986" y="1071"/>
                    <a:pt x="7066" y="1160"/>
                  </a:cubicBezTo>
                  <a:cubicBezTo>
                    <a:pt x="7245" y="1339"/>
                    <a:pt x="7245" y="1606"/>
                    <a:pt x="7066" y="1785"/>
                  </a:cubicBezTo>
                  <a:lnTo>
                    <a:pt x="5318" y="3551"/>
                  </a:lnTo>
                  <a:cubicBezTo>
                    <a:pt x="5229" y="3640"/>
                    <a:pt x="5104" y="3676"/>
                    <a:pt x="4997" y="3676"/>
                  </a:cubicBezTo>
                  <a:cubicBezTo>
                    <a:pt x="4890" y="3676"/>
                    <a:pt x="4765" y="3640"/>
                    <a:pt x="4693" y="3551"/>
                  </a:cubicBezTo>
                  <a:cubicBezTo>
                    <a:pt x="4515" y="3373"/>
                    <a:pt x="4515" y="3105"/>
                    <a:pt x="4693" y="2927"/>
                  </a:cubicBezTo>
                  <a:lnTo>
                    <a:pt x="6460" y="1160"/>
                  </a:lnTo>
                  <a:cubicBezTo>
                    <a:pt x="6540" y="1071"/>
                    <a:pt x="6651" y="1026"/>
                    <a:pt x="6763" y="1026"/>
                  </a:cubicBezTo>
                  <a:close/>
                  <a:moveTo>
                    <a:pt x="1" y="1"/>
                  </a:moveTo>
                  <a:lnTo>
                    <a:pt x="1" y="4711"/>
                  </a:lnTo>
                  <a:lnTo>
                    <a:pt x="9118" y="4711"/>
                  </a:lnTo>
                  <a:lnTo>
                    <a:pt x="9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4509650" y="4137925"/>
              <a:ext cx="253375" cy="51750"/>
            </a:xfrm>
            <a:custGeom>
              <a:rect b="b" l="l" r="r" t="t"/>
              <a:pathLst>
                <a:path extrusionOk="0" h="2070" w="10135">
                  <a:moveTo>
                    <a:pt x="411" y="0"/>
                  </a:moveTo>
                  <a:lnTo>
                    <a:pt x="0" y="2070"/>
                  </a:lnTo>
                  <a:lnTo>
                    <a:pt x="1981" y="2070"/>
                  </a:lnTo>
                  <a:lnTo>
                    <a:pt x="1981" y="1624"/>
                  </a:lnTo>
                  <a:cubicBezTo>
                    <a:pt x="1981" y="1374"/>
                    <a:pt x="2177" y="1178"/>
                    <a:pt x="2427" y="1178"/>
                  </a:cubicBezTo>
                  <a:cubicBezTo>
                    <a:pt x="2677" y="1178"/>
                    <a:pt x="2873" y="1374"/>
                    <a:pt x="2873" y="1624"/>
                  </a:cubicBezTo>
                  <a:lnTo>
                    <a:pt x="2873" y="2070"/>
                  </a:lnTo>
                  <a:lnTo>
                    <a:pt x="3747" y="2070"/>
                  </a:lnTo>
                  <a:lnTo>
                    <a:pt x="3747" y="1624"/>
                  </a:lnTo>
                  <a:cubicBezTo>
                    <a:pt x="3747" y="1374"/>
                    <a:pt x="3943" y="1178"/>
                    <a:pt x="4193" y="1178"/>
                  </a:cubicBezTo>
                  <a:cubicBezTo>
                    <a:pt x="4443" y="1178"/>
                    <a:pt x="4639" y="1374"/>
                    <a:pt x="4639" y="1624"/>
                  </a:cubicBezTo>
                  <a:lnTo>
                    <a:pt x="4639" y="2070"/>
                  </a:lnTo>
                  <a:lnTo>
                    <a:pt x="5514" y="2070"/>
                  </a:lnTo>
                  <a:lnTo>
                    <a:pt x="5514" y="1624"/>
                  </a:lnTo>
                  <a:cubicBezTo>
                    <a:pt x="5514" y="1374"/>
                    <a:pt x="5710" y="1178"/>
                    <a:pt x="5960" y="1178"/>
                  </a:cubicBezTo>
                  <a:cubicBezTo>
                    <a:pt x="6192" y="1178"/>
                    <a:pt x="6406" y="1374"/>
                    <a:pt x="6406" y="1624"/>
                  </a:cubicBezTo>
                  <a:lnTo>
                    <a:pt x="6406" y="2070"/>
                  </a:lnTo>
                  <a:lnTo>
                    <a:pt x="7280" y="2070"/>
                  </a:lnTo>
                  <a:lnTo>
                    <a:pt x="7280" y="1481"/>
                  </a:lnTo>
                  <a:cubicBezTo>
                    <a:pt x="7030" y="1481"/>
                    <a:pt x="6834" y="1285"/>
                    <a:pt x="6834" y="1035"/>
                  </a:cubicBezTo>
                  <a:cubicBezTo>
                    <a:pt x="6834" y="785"/>
                    <a:pt x="7030" y="589"/>
                    <a:pt x="7280" y="589"/>
                  </a:cubicBezTo>
                  <a:lnTo>
                    <a:pt x="8154" y="589"/>
                  </a:lnTo>
                  <a:cubicBezTo>
                    <a:pt x="8404" y="589"/>
                    <a:pt x="8600" y="785"/>
                    <a:pt x="8600" y="1035"/>
                  </a:cubicBezTo>
                  <a:cubicBezTo>
                    <a:pt x="8600" y="1285"/>
                    <a:pt x="8404" y="1481"/>
                    <a:pt x="8154" y="1481"/>
                  </a:cubicBezTo>
                  <a:lnTo>
                    <a:pt x="8154" y="2070"/>
                  </a:lnTo>
                  <a:lnTo>
                    <a:pt x="10135" y="2070"/>
                  </a:lnTo>
                  <a:lnTo>
                    <a:pt x="97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29"/>
          <p:cNvSpPr txBox="1"/>
          <p:nvPr>
            <p:ph type="title"/>
          </p:nvPr>
        </p:nvSpPr>
        <p:spPr>
          <a:xfrm>
            <a:off x="0" y="358850"/>
            <a:ext cx="9144000" cy="13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solidFill>
                  <a:srgbClr val="FFE400"/>
                </a:solidFill>
              </a:rPr>
              <a:t>A Short History on Video Games</a:t>
            </a:r>
            <a:endParaRPr sz="4400">
              <a:solidFill>
                <a:srgbClr val="FFE4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par>
                          <p:cTn fill="hold">
                            <p:stCondLst>
                              <p:cond delay="0"/>
                            </p:stCondLst>
                            <p:childTnLst>
                              <p:par>
                                <p:cTn fill="hold" nodeType="afterEffect" presetClass="exit" presetID="10" presetSubtype="0">
                                  <p:stCondLst>
                                    <p:cond delay="0"/>
                                  </p:stCondLst>
                                  <p:childTnLst>
                                    <p:animEffect filter="fade" transition="out">
                                      <p:cBhvr>
                                        <p:cTn dur="1000"/>
                                        <p:tgtEl>
                                          <p:spTgt spid="472"/>
                                        </p:tgtEl>
                                      </p:cBhvr>
                                    </p:animEffect>
                                    <p:set>
                                      <p:cBhvr>
                                        <p:cTn dur="1" fill="hold">
                                          <p:stCondLst>
                                            <p:cond delay="1000"/>
                                          </p:stCondLst>
                                        </p:cTn>
                                        <p:tgtEl>
                                          <p:spTgt spid="4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470"/>
                                        </p:tgtEl>
                                      </p:cBhvr>
                                    </p:animEffect>
                                    <p:set>
                                      <p:cBhvr>
                                        <p:cTn dur="1" fill="hold">
                                          <p:stCondLst>
                                            <p:cond delay="1000"/>
                                          </p:stCondLst>
                                        </p:cTn>
                                        <p:tgtEl>
                                          <p:spTgt spid="4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71"/>
                                        </p:tgtEl>
                                      </p:cBhvr>
                                    </p:animEffect>
                                    <p:set>
                                      <p:cBhvr>
                                        <p:cTn dur="1" fill="hold">
                                          <p:stCondLst>
                                            <p:cond delay="1000"/>
                                          </p:stCondLst>
                                        </p:cTn>
                                        <p:tgtEl>
                                          <p:spTgt spid="4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par>
                          <p:cTn fill="hold">
                            <p:stCondLst>
                              <p:cond delay="1000"/>
                            </p:stCondLst>
                            <p:childTnLst>
                              <p:par>
                                <p:cTn fill="hold" nodeType="afterEffect" presetClass="exit" presetID="2" presetSubtype="2">
                                  <p:stCondLst>
                                    <p:cond delay="0"/>
                                  </p:stCondLst>
                                  <p:childTnLst>
                                    <p:anim calcmode="lin" valueType="num">
                                      <p:cBhvr additive="base">
                                        <p:cTn dur="2600"/>
                                        <p:tgtEl>
                                          <p:spTgt spid="474"/>
                                        </p:tgtEl>
                                        <p:attrNameLst>
                                          <p:attrName>ppt_x</p:attrName>
                                        </p:attrNameLst>
                                      </p:cBhvr>
                                      <p:tavLst>
                                        <p:tav fmla="" tm="0">
                                          <p:val>
                                            <p:strVal val="#ppt_x"/>
                                          </p:val>
                                        </p:tav>
                                        <p:tav fmla="" tm="100000">
                                          <p:val>
                                            <p:strVal val="#ppt_x+1"/>
                                          </p:val>
                                        </p:tav>
                                      </p:tavLst>
                                    </p:anim>
                                    <p:set>
                                      <p:cBhvr>
                                        <p:cTn dur="1" fill="hold">
                                          <p:stCondLst>
                                            <p:cond delay="2600"/>
                                          </p:stCondLst>
                                        </p:cTn>
                                        <p:tgtEl>
                                          <p:spTgt spid="4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7"/>
          <p:cNvSpPr txBox="1"/>
          <p:nvPr/>
        </p:nvSpPr>
        <p:spPr>
          <a:xfrm>
            <a:off x="449350" y="98850"/>
            <a:ext cx="4605600" cy="494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4300" u="sng">
                <a:solidFill>
                  <a:schemeClr val="lt1"/>
                </a:solidFill>
                <a:latin typeface="Bebas Neue"/>
                <a:ea typeface="Bebas Neue"/>
                <a:cs typeface="Bebas Neue"/>
                <a:sym typeface="Bebas Neue"/>
              </a:rPr>
              <a:t>Possible Reasons:</a:t>
            </a:r>
            <a:endParaRPr b="1" sz="4300" u="sng">
              <a:solidFill>
                <a:schemeClr val="lt1"/>
              </a:solidFill>
              <a:latin typeface="Bebas Neue"/>
              <a:ea typeface="Bebas Neue"/>
              <a:cs typeface="Bebas Neue"/>
              <a:sym typeface="Bebas Neue"/>
            </a:endParaRPr>
          </a:p>
          <a:p>
            <a:pPr indent="-473075" lvl="0" marL="457200" rtl="0" algn="l">
              <a:lnSpc>
                <a:spcPct val="115000"/>
              </a:lnSpc>
              <a:spcBef>
                <a:spcPts val="0"/>
              </a:spcBef>
              <a:spcAft>
                <a:spcPts val="0"/>
              </a:spcAft>
              <a:buClr>
                <a:schemeClr val="lt1"/>
              </a:buClr>
              <a:buSzPts val="3850"/>
              <a:buFont typeface="Anaheim"/>
              <a:buAutoNum type="arabicPeriod"/>
            </a:pPr>
            <a:r>
              <a:rPr b="1" lang="en" sz="3850">
                <a:solidFill>
                  <a:schemeClr val="lt1"/>
                </a:solidFill>
                <a:latin typeface="Anaheim"/>
                <a:ea typeface="Anaheim"/>
                <a:cs typeface="Anaheim"/>
                <a:sym typeface="Anaheim"/>
              </a:rPr>
              <a:t>Japan’s </a:t>
            </a:r>
            <a:r>
              <a:rPr b="1" lang="en" sz="3850">
                <a:solidFill>
                  <a:srgbClr val="FF6B65"/>
                </a:solidFill>
                <a:latin typeface="Anaheim"/>
                <a:ea typeface="Anaheim"/>
                <a:cs typeface="Anaheim"/>
                <a:sym typeface="Anaheim"/>
              </a:rPr>
              <a:t>history</a:t>
            </a:r>
            <a:r>
              <a:rPr b="1" lang="en" sz="3850">
                <a:solidFill>
                  <a:schemeClr val="lt1"/>
                </a:solidFill>
                <a:latin typeface="Anaheim"/>
                <a:ea typeface="Anaheim"/>
                <a:cs typeface="Anaheim"/>
                <a:sym typeface="Anaheim"/>
              </a:rPr>
              <a:t> with RPG games. - </a:t>
            </a:r>
            <a:r>
              <a:rPr b="1" lang="en" sz="3850" u="sng">
                <a:solidFill>
                  <a:srgbClr val="3366CC"/>
                </a:solidFill>
                <a:latin typeface="Anaheim"/>
                <a:ea typeface="Anaheim"/>
                <a:cs typeface="Anaheim"/>
                <a:sym typeface="Anaheim"/>
                <a:hlinkClick r:id="rId3">
                  <a:extLst>
                    <a:ext uri="{A12FA001-AC4F-418D-AE19-62706E023703}">
                      <ahyp:hlinkClr val="tx"/>
                    </a:ext>
                  </a:extLst>
                </a:hlinkClick>
              </a:rPr>
              <a:t>source</a:t>
            </a:r>
            <a:endParaRPr b="1" sz="3850">
              <a:solidFill>
                <a:srgbClr val="3366CC"/>
              </a:solidFill>
              <a:latin typeface="Anaheim"/>
              <a:ea typeface="Anaheim"/>
              <a:cs typeface="Anaheim"/>
              <a:sym typeface="Anaheim"/>
            </a:endParaRPr>
          </a:p>
          <a:p>
            <a:pPr indent="-473075" lvl="0" marL="457200" rtl="0" algn="l">
              <a:lnSpc>
                <a:spcPct val="115000"/>
              </a:lnSpc>
              <a:spcBef>
                <a:spcPts val="0"/>
              </a:spcBef>
              <a:spcAft>
                <a:spcPts val="0"/>
              </a:spcAft>
              <a:buClr>
                <a:schemeClr val="lt1"/>
              </a:buClr>
              <a:buSzPts val="3850"/>
              <a:buFont typeface="Anaheim"/>
              <a:buAutoNum type="arabicPeriod"/>
            </a:pPr>
            <a:r>
              <a:rPr b="1" lang="en" sz="3850">
                <a:solidFill>
                  <a:srgbClr val="FF6B65"/>
                </a:solidFill>
                <a:latin typeface="Anaheim"/>
                <a:ea typeface="Anaheim"/>
                <a:cs typeface="Anaheim"/>
                <a:sym typeface="Anaheim"/>
              </a:rPr>
              <a:t>Karoshi culture</a:t>
            </a:r>
            <a:r>
              <a:rPr b="1" lang="en" sz="3850">
                <a:solidFill>
                  <a:schemeClr val="lt1"/>
                </a:solidFill>
                <a:latin typeface="Anaheim"/>
                <a:ea typeface="Anaheim"/>
                <a:cs typeface="Anaheim"/>
                <a:sym typeface="Anaheim"/>
              </a:rPr>
              <a:t> in Japan and                escapism.</a:t>
            </a:r>
            <a:r>
              <a:rPr b="1" lang="en" sz="3850">
                <a:solidFill>
                  <a:srgbClr val="FF6B65"/>
                </a:solidFill>
                <a:latin typeface="Anaheim"/>
                <a:ea typeface="Anaheim"/>
                <a:cs typeface="Anaheim"/>
                <a:sym typeface="Anaheim"/>
              </a:rPr>
              <a:t> </a:t>
            </a:r>
            <a:r>
              <a:rPr b="1" lang="en" sz="3850">
                <a:solidFill>
                  <a:schemeClr val="lt1"/>
                </a:solidFill>
                <a:latin typeface="Anaheim"/>
                <a:ea typeface="Anaheim"/>
                <a:cs typeface="Anaheim"/>
                <a:sym typeface="Anaheim"/>
              </a:rPr>
              <a:t>-</a:t>
            </a:r>
            <a:r>
              <a:rPr b="1" lang="en" sz="3850">
                <a:solidFill>
                  <a:srgbClr val="FF6B65"/>
                </a:solidFill>
                <a:latin typeface="Anaheim"/>
                <a:ea typeface="Anaheim"/>
                <a:cs typeface="Anaheim"/>
                <a:sym typeface="Anaheim"/>
              </a:rPr>
              <a:t> </a:t>
            </a:r>
            <a:r>
              <a:rPr b="1" lang="en" sz="3850" u="sng">
                <a:solidFill>
                  <a:srgbClr val="3366CC"/>
                </a:solidFill>
                <a:latin typeface="Anaheim"/>
                <a:ea typeface="Anaheim"/>
                <a:cs typeface="Anaheim"/>
                <a:sym typeface="Anaheim"/>
                <a:hlinkClick r:id="rId4">
                  <a:extLst>
                    <a:ext uri="{A12FA001-AC4F-418D-AE19-62706E023703}">
                      <ahyp:hlinkClr val="tx"/>
                    </a:ext>
                  </a:extLst>
                </a:hlinkClick>
              </a:rPr>
              <a:t>source</a:t>
            </a:r>
            <a:r>
              <a:rPr b="1" lang="en" sz="3850">
                <a:solidFill>
                  <a:srgbClr val="3366CC"/>
                </a:solidFill>
                <a:latin typeface="Anaheim"/>
                <a:ea typeface="Anaheim"/>
                <a:cs typeface="Anaheim"/>
                <a:sym typeface="Anaheim"/>
              </a:rPr>
              <a:t> </a:t>
            </a:r>
            <a:endParaRPr b="1" sz="3850">
              <a:solidFill>
                <a:schemeClr val="lt1"/>
              </a:solidFill>
              <a:latin typeface="Anaheim"/>
              <a:ea typeface="Anaheim"/>
              <a:cs typeface="Anaheim"/>
              <a:sym typeface="Anaheim"/>
            </a:endParaRPr>
          </a:p>
        </p:txBody>
      </p:sp>
      <p:sp>
        <p:nvSpPr>
          <p:cNvPr id="717" name="Google Shape;717;p47"/>
          <p:cNvSpPr txBox="1"/>
          <p:nvPr>
            <p:ph idx="4294967295" type="title"/>
          </p:nvPr>
        </p:nvSpPr>
        <p:spPr>
          <a:xfrm>
            <a:off x="4884263" y="439500"/>
            <a:ext cx="4150800" cy="144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solidFill>
                  <a:schemeClr val="lt1"/>
                </a:solidFill>
              </a:rPr>
              <a:t>21,881</a:t>
            </a:r>
            <a:endParaRPr sz="4600">
              <a:solidFill>
                <a:schemeClr val="lt1"/>
              </a:solidFill>
            </a:endParaRPr>
          </a:p>
        </p:txBody>
      </p:sp>
      <p:sp>
        <p:nvSpPr>
          <p:cNvPr id="718" name="Google Shape;718;p47"/>
          <p:cNvSpPr txBox="1"/>
          <p:nvPr>
            <p:ph idx="4294967295" type="subTitle"/>
          </p:nvPr>
        </p:nvSpPr>
        <p:spPr>
          <a:xfrm>
            <a:off x="5418263" y="4186630"/>
            <a:ext cx="3082800" cy="638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2100">
                <a:solidFill>
                  <a:srgbClr val="3366CC"/>
                </a:solidFill>
              </a:rPr>
              <a:t>Confirmed suicide cases in Japan in </a:t>
            </a:r>
            <a:r>
              <a:rPr b="1" lang="en" sz="2100">
                <a:solidFill>
                  <a:srgbClr val="FF6B65"/>
                </a:solidFill>
              </a:rPr>
              <a:t>2022.</a:t>
            </a:r>
            <a:r>
              <a:rPr b="1" lang="en" sz="2100">
                <a:solidFill>
                  <a:srgbClr val="3366CC"/>
                </a:solidFill>
              </a:rPr>
              <a:t> - </a:t>
            </a:r>
            <a:r>
              <a:rPr b="1" lang="en" sz="2100" u="sng">
                <a:solidFill>
                  <a:schemeClr val="lt1"/>
                </a:solidFill>
                <a:hlinkClick r:id="rId5">
                  <a:extLst>
                    <a:ext uri="{A12FA001-AC4F-418D-AE19-62706E023703}">
                      <ahyp:hlinkClr val="tx"/>
                    </a:ext>
                  </a:extLst>
                </a:hlinkClick>
              </a:rPr>
              <a:t>source</a:t>
            </a:r>
            <a:endParaRPr b="1" sz="2100">
              <a:solidFill>
                <a:schemeClr val="lt1"/>
              </a:solidFill>
            </a:endParaRPr>
          </a:p>
        </p:txBody>
      </p:sp>
      <p:pic>
        <p:nvPicPr>
          <p:cNvPr id="719" name="Google Shape;719;p47"/>
          <p:cNvPicPr preferRelativeResize="0"/>
          <p:nvPr/>
        </p:nvPicPr>
        <p:blipFill>
          <a:blip r:embed="rId6">
            <a:alphaModFix/>
          </a:blip>
          <a:stretch>
            <a:fillRect/>
          </a:stretch>
        </p:blipFill>
        <p:spPr>
          <a:xfrm>
            <a:off x="5953050" y="1503775"/>
            <a:ext cx="2013249" cy="2528275"/>
          </a:xfrm>
          <a:prstGeom prst="rect">
            <a:avLst/>
          </a:prstGeom>
          <a:noFill/>
          <a:ln>
            <a:noFill/>
          </a:ln>
        </p:spPr>
      </p:pic>
      <p:pic>
        <p:nvPicPr>
          <p:cNvPr id="720" name="Google Shape;720;p47"/>
          <p:cNvPicPr preferRelativeResize="0"/>
          <p:nvPr/>
        </p:nvPicPr>
        <p:blipFill>
          <a:blip r:embed="rId7">
            <a:alphaModFix/>
          </a:blip>
          <a:stretch>
            <a:fillRect/>
          </a:stretch>
        </p:blipFill>
        <p:spPr>
          <a:xfrm>
            <a:off x="5884100" y="1503775"/>
            <a:ext cx="2013249" cy="2528269"/>
          </a:xfrm>
          <a:prstGeom prst="rect">
            <a:avLst/>
          </a:prstGeom>
          <a:noFill/>
          <a:ln>
            <a:noFill/>
          </a:ln>
        </p:spPr>
      </p:pic>
      <p:cxnSp>
        <p:nvCxnSpPr>
          <p:cNvPr id="721" name="Google Shape;721;p47"/>
          <p:cNvCxnSpPr/>
          <p:nvPr/>
        </p:nvCxnSpPr>
        <p:spPr>
          <a:xfrm flipH="1">
            <a:off x="4815300" y="350250"/>
            <a:ext cx="13800" cy="4426500"/>
          </a:xfrm>
          <a:prstGeom prst="straightConnector1">
            <a:avLst/>
          </a:prstGeom>
          <a:noFill/>
          <a:ln cap="flat" cmpd="sng" w="9525">
            <a:solidFill>
              <a:schemeClr val="dk2"/>
            </a:solidFill>
            <a:prstDash val="solid"/>
            <a:round/>
            <a:headEnd len="med" w="med" type="none"/>
            <a:tailEnd len="med" w="med" type="none"/>
          </a:ln>
        </p:spPr>
      </p:cxnSp>
      <p:pic>
        <p:nvPicPr>
          <p:cNvPr id="722" name="Google Shape;722;p47"/>
          <p:cNvPicPr preferRelativeResize="0"/>
          <p:nvPr/>
        </p:nvPicPr>
        <p:blipFill>
          <a:blip r:embed="rId8">
            <a:alphaModFix/>
          </a:blip>
          <a:stretch>
            <a:fillRect/>
          </a:stretch>
        </p:blipFill>
        <p:spPr>
          <a:xfrm>
            <a:off x="4414275" y="3801500"/>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22"/>
                                        </p:tgtEl>
                                        <p:attrNameLst>
                                          <p:attrName>style.visibility</p:attrName>
                                        </p:attrNameLst>
                                      </p:cBhvr>
                                      <p:to>
                                        <p:strVal val="visible"/>
                                      </p:to>
                                    </p:set>
                                    <p:anim calcmode="lin" valueType="num">
                                      <p:cBhvr additive="base">
                                        <p:cTn dur="2500"/>
                                        <p:tgtEl>
                                          <p:spTgt spid="722"/>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722"/>
                                        </p:tgtEl>
                                      </p:cBhvr>
                                    </p:animEffect>
                                    <p:set>
                                      <p:cBhvr>
                                        <p:cTn dur="1" fill="hold">
                                          <p:stCondLst>
                                            <p:cond delay="1000"/>
                                          </p:stCondLst>
                                        </p:cTn>
                                        <p:tgtEl>
                                          <p:spTgt spid="7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722"/>
                                        </p:tgtEl>
                                        <p:attrNameLst>
                                          <p:attrName>ppt_x</p:attrName>
                                        </p:attrNameLst>
                                      </p:cBhvr>
                                      <p:tavLst>
                                        <p:tav fmla="" tm="0">
                                          <p:val>
                                            <p:strVal val="#ppt_x"/>
                                          </p:val>
                                        </p:tav>
                                        <p:tav fmla="" tm="100000">
                                          <p:val>
                                            <p:strVal val="#ppt_x+1"/>
                                          </p:val>
                                        </p:tav>
                                      </p:tavLst>
                                    </p:anim>
                                    <p:set>
                                      <p:cBhvr>
                                        <p:cTn dur="1" fill="hold">
                                          <p:stCondLst>
                                            <p:cond delay="2500"/>
                                          </p:stCondLst>
                                        </p:cTn>
                                        <p:tgtEl>
                                          <p:spTgt spid="7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8"/>
          <p:cNvSpPr txBox="1"/>
          <p:nvPr>
            <p:ph type="title"/>
          </p:nvPr>
        </p:nvSpPr>
        <p:spPr>
          <a:xfrm>
            <a:off x="712950" y="154100"/>
            <a:ext cx="7718100" cy="125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Rest of the World</a:t>
            </a:r>
            <a:endParaRPr sz="3000"/>
          </a:p>
        </p:txBody>
      </p:sp>
      <p:pic>
        <p:nvPicPr>
          <p:cNvPr id="728" name="Google Shape;728;p48"/>
          <p:cNvPicPr preferRelativeResize="0"/>
          <p:nvPr/>
        </p:nvPicPr>
        <p:blipFill rotWithShape="1">
          <a:blip r:embed="rId3">
            <a:alphaModFix/>
          </a:blip>
          <a:srcRect b="0" l="-8280" r="8280" t="0"/>
          <a:stretch/>
        </p:blipFill>
        <p:spPr>
          <a:xfrm>
            <a:off x="4685350" y="1406000"/>
            <a:ext cx="3745551" cy="3777776"/>
          </a:xfrm>
          <a:prstGeom prst="rect">
            <a:avLst/>
          </a:prstGeom>
          <a:noFill/>
          <a:ln>
            <a:noFill/>
          </a:ln>
        </p:spPr>
      </p:pic>
      <p:pic>
        <p:nvPicPr>
          <p:cNvPr id="729" name="Google Shape;729;p48"/>
          <p:cNvPicPr preferRelativeResize="0"/>
          <p:nvPr/>
        </p:nvPicPr>
        <p:blipFill>
          <a:blip r:embed="rId4">
            <a:alphaModFix/>
          </a:blip>
          <a:stretch>
            <a:fillRect/>
          </a:stretch>
        </p:blipFill>
        <p:spPr>
          <a:xfrm>
            <a:off x="807050" y="1406000"/>
            <a:ext cx="4021135" cy="3700951"/>
          </a:xfrm>
          <a:prstGeom prst="rect">
            <a:avLst/>
          </a:prstGeom>
          <a:noFill/>
          <a:ln>
            <a:noFill/>
          </a:ln>
        </p:spPr>
      </p:pic>
      <p:sp>
        <p:nvSpPr>
          <p:cNvPr id="730" name="Google Shape;730;p48"/>
          <p:cNvSpPr txBox="1"/>
          <p:nvPr/>
        </p:nvSpPr>
        <p:spPr>
          <a:xfrm>
            <a:off x="2482175" y="2837075"/>
            <a:ext cx="4566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-1</a:t>
            </a:r>
            <a:endParaRPr>
              <a:latin typeface="Anaheim"/>
              <a:ea typeface="Anaheim"/>
              <a:cs typeface="Anaheim"/>
              <a:sym typeface="Anaheim"/>
            </a:endParaRPr>
          </a:p>
        </p:txBody>
      </p:sp>
      <p:sp>
        <p:nvSpPr>
          <p:cNvPr id="731" name="Google Shape;731;p48"/>
          <p:cNvSpPr txBox="1"/>
          <p:nvPr/>
        </p:nvSpPr>
        <p:spPr>
          <a:xfrm>
            <a:off x="2680275" y="2974775"/>
            <a:ext cx="4134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+2</a:t>
            </a:r>
            <a:endParaRPr>
              <a:latin typeface="Anaheim"/>
              <a:ea typeface="Anaheim"/>
              <a:cs typeface="Anaheim"/>
              <a:sym typeface="Anaheim"/>
            </a:endParaRPr>
          </a:p>
        </p:txBody>
      </p:sp>
      <p:pic>
        <p:nvPicPr>
          <p:cNvPr id="732" name="Google Shape;732;p48"/>
          <p:cNvPicPr preferRelativeResize="0"/>
          <p:nvPr/>
        </p:nvPicPr>
        <p:blipFill>
          <a:blip r:embed="rId5">
            <a:alphaModFix/>
          </a:blip>
          <a:stretch>
            <a:fillRect/>
          </a:stretch>
        </p:blipFill>
        <p:spPr>
          <a:xfrm>
            <a:off x="3787025" y="3792175"/>
            <a:ext cx="1408350" cy="1408350"/>
          </a:xfrm>
          <a:prstGeom prst="rect">
            <a:avLst/>
          </a:prstGeom>
          <a:noFill/>
          <a:ln>
            <a:noFill/>
          </a:ln>
        </p:spPr>
      </p:pic>
      <p:sp>
        <p:nvSpPr>
          <p:cNvPr id="733" name="Google Shape;733;p48"/>
          <p:cNvSpPr txBox="1"/>
          <p:nvPr>
            <p:ph type="title"/>
          </p:nvPr>
        </p:nvSpPr>
        <p:spPr>
          <a:xfrm>
            <a:off x="1838563" y="566288"/>
            <a:ext cx="1958100" cy="4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2000">
                <a:solidFill>
                  <a:schemeClr val="lt1"/>
                </a:solidFill>
              </a:rPr>
              <a:t>Actual</a:t>
            </a:r>
            <a:endParaRPr sz="2000">
              <a:solidFill>
                <a:schemeClr val="lt1"/>
              </a:solidFill>
            </a:endParaRPr>
          </a:p>
        </p:txBody>
      </p:sp>
      <p:sp>
        <p:nvSpPr>
          <p:cNvPr id="734" name="Google Shape;734;p48"/>
          <p:cNvSpPr txBox="1"/>
          <p:nvPr>
            <p:ph type="title"/>
          </p:nvPr>
        </p:nvSpPr>
        <p:spPr>
          <a:xfrm>
            <a:off x="5677800" y="539400"/>
            <a:ext cx="2753100" cy="4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2000">
                <a:solidFill>
                  <a:srgbClr val="512A8E"/>
                </a:solidFill>
              </a:rPr>
              <a:t>Predicted</a:t>
            </a:r>
            <a:endParaRPr sz="2000">
              <a:solidFill>
                <a:srgbClr val="512A8E"/>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32"/>
                                        </p:tgtEl>
                                        <p:attrNameLst>
                                          <p:attrName>style.visibility</p:attrName>
                                        </p:attrNameLst>
                                      </p:cBhvr>
                                      <p:to>
                                        <p:strVal val="visible"/>
                                      </p:to>
                                    </p:set>
                                    <p:anim calcmode="lin" valueType="num">
                                      <p:cBhvr additive="base">
                                        <p:cTn dur="2500"/>
                                        <p:tgtEl>
                                          <p:spTgt spid="732"/>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732"/>
                                        </p:tgtEl>
                                      </p:cBhvr>
                                    </p:animEffect>
                                    <p:set>
                                      <p:cBhvr>
                                        <p:cTn dur="1" fill="hold">
                                          <p:stCondLst>
                                            <p:cond delay="1000"/>
                                          </p:stCondLst>
                                        </p:cTn>
                                        <p:tgtEl>
                                          <p:spTgt spid="7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732"/>
                                        </p:tgtEl>
                                        <p:attrNameLst>
                                          <p:attrName>ppt_x</p:attrName>
                                        </p:attrNameLst>
                                      </p:cBhvr>
                                      <p:tavLst>
                                        <p:tav fmla="" tm="0">
                                          <p:val>
                                            <p:strVal val="#ppt_x"/>
                                          </p:val>
                                        </p:tav>
                                        <p:tav fmla="" tm="100000">
                                          <p:val>
                                            <p:strVal val="#ppt_x+1"/>
                                          </p:val>
                                        </p:tav>
                                      </p:tavLst>
                                    </p:anim>
                                    <p:set>
                                      <p:cBhvr>
                                        <p:cTn dur="1" fill="hold">
                                          <p:stCondLst>
                                            <p:cond delay="2500"/>
                                          </p:stCondLst>
                                        </p:cTn>
                                        <p:tgtEl>
                                          <p:spTgt spid="7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grpSp>
        <p:nvGrpSpPr>
          <p:cNvPr id="739" name="Google Shape;739;p49"/>
          <p:cNvGrpSpPr/>
          <p:nvPr/>
        </p:nvGrpSpPr>
        <p:grpSpPr>
          <a:xfrm>
            <a:off x="4941762" y="342082"/>
            <a:ext cx="208560" cy="122251"/>
            <a:chOff x="1377750" y="1690325"/>
            <a:chExt cx="771300" cy="771300"/>
          </a:xfrm>
        </p:grpSpPr>
        <p:sp>
          <p:nvSpPr>
            <p:cNvPr id="740" name="Google Shape;740;p4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49"/>
          <p:cNvGrpSpPr/>
          <p:nvPr/>
        </p:nvGrpSpPr>
        <p:grpSpPr>
          <a:xfrm>
            <a:off x="4626516" y="716588"/>
            <a:ext cx="208560" cy="122251"/>
            <a:chOff x="1377750" y="1690325"/>
            <a:chExt cx="771300" cy="771300"/>
          </a:xfrm>
        </p:grpSpPr>
        <p:sp>
          <p:nvSpPr>
            <p:cNvPr id="746" name="Google Shape;746;p4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49"/>
          <p:cNvGrpSpPr/>
          <p:nvPr/>
        </p:nvGrpSpPr>
        <p:grpSpPr>
          <a:xfrm>
            <a:off x="3087388" y="382737"/>
            <a:ext cx="208560" cy="122251"/>
            <a:chOff x="1377750" y="1690325"/>
            <a:chExt cx="771300" cy="771300"/>
          </a:xfrm>
        </p:grpSpPr>
        <p:sp>
          <p:nvSpPr>
            <p:cNvPr id="752" name="Google Shape;752;p49"/>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49"/>
          <p:cNvGrpSpPr/>
          <p:nvPr/>
        </p:nvGrpSpPr>
        <p:grpSpPr>
          <a:xfrm>
            <a:off x="5590796" y="276085"/>
            <a:ext cx="208560" cy="122251"/>
            <a:chOff x="1377750" y="1690325"/>
            <a:chExt cx="771300" cy="771300"/>
          </a:xfrm>
        </p:grpSpPr>
        <p:sp>
          <p:nvSpPr>
            <p:cNvPr id="758" name="Google Shape;758;p49"/>
            <p:cNvSpPr/>
            <p:nvPr/>
          </p:nvSpPr>
          <p:spPr>
            <a:xfrm>
              <a:off x="1377750" y="1690325"/>
              <a:ext cx="771300" cy="77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49"/>
          <p:cNvGrpSpPr/>
          <p:nvPr/>
        </p:nvGrpSpPr>
        <p:grpSpPr>
          <a:xfrm>
            <a:off x="3680799" y="869820"/>
            <a:ext cx="208560" cy="122251"/>
            <a:chOff x="1377750" y="1690325"/>
            <a:chExt cx="771300" cy="771300"/>
          </a:xfrm>
        </p:grpSpPr>
        <p:sp>
          <p:nvSpPr>
            <p:cNvPr id="764" name="Google Shape;764;p49"/>
            <p:cNvSpPr/>
            <p:nvPr/>
          </p:nvSpPr>
          <p:spPr>
            <a:xfrm>
              <a:off x="1377750" y="1690325"/>
              <a:ext cx="771300" cy="77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9"/>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9"/>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9"/>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9"/>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49"/>
          <p:cNvGrpSpPr/>
          <p:nvPr/>
        </p:nvGrpSpPr>
        <p:grpSpPr>
          <a:xfrm>
            <a:off x="2570175" y="95369"/>
            <a:ext cx="4003637" cy="1192556"/>
            <a:chOff x="238125" y="1038125"/>
            <a:chExt cx="7146800" cy="3633625"/>
          </a:xfrm>
        </p:grpSpPr>
        <p:sp>
          <p:nvSpPr>
            <p:cNvPr id="770" name="Google Shape;770;p4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9"/>
            <p:cNvSpPr/>
            <p:nvPr/>
          </p:nvSpPr>
          <p:spPr>
            <a:xfrm>
              <a:off x="1304900" y="4168995"/>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2" name="Google Shape;2342;p49"/>
          <p:cNvSpPr txBox="1"/>
          <p:nvPr>
            <p:ph type="title"/>
          </p:nvPr>
        </p:nvSpPr>
        <p:spPr>
          <a:xfrm>
            <a:off x="2312700" y="342075"/>
            <a:ext cx="4518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Global Sales</a:t>
            </a:r>
            <a:endParaRPr sz="2800"/>
          </a:p>
        </p:txBody>
      </p:sp>
      <p:pic>
        <p:nvPicPr>
          <p:cNvPr id="2343" name="Google Shape;2343;p49"/>
          <p:cNvPicPr preferRelativeResize="0"/>
          <p:nvPr/>
        </p:nvPicPr>
        <p:blipFill>
          <a:blip r:embed="rId3">
            <a:alphaModFix/>
          </a:blip>
          <a:stretch>
            <a:fillRect/>
          </a:stretch>
        </p:blipFill>
        <p:spPr>
          <a:xfrm>
            <a:off x="997600" y="1555862"/>
            <a:ext cx="3017125" cy="3048250"/>
          </a:xfrm>
          <a:prstGeom prst="rect">
            <a:avLst/>
          </a:prstGeom>
          <a:noFill/>
          <a:ln>
            <a:noFill/>
          </a:ln>
        </p:spPr>
      </p:pic>
      <p:pic>
        <p:nvPicPr>
          <p:cNvPr id="2344" name="Google Shape;2344;p49"/>
          <p:cNvPicPr preferRelativeResize="0"/>
          <p:nvPr/>
        </p:nvPicPr>
        <p:blipFill>
          <a:blip r:embed="rId4">
            <a:alphaModFix/>
          </a:blip>
          <a:stretch>
            <a:fillRect/>
          </a:stretch>
        </p:blipFill>
        <p:spPr>
          <a:xfrm>
            <a:off x="5150330" y="1555850"/>
            <a:ext cx="3092769" cy="3048249"/>
          </a:xfrm>
          <a:prstGeom prst="rect">
            <a:avLst/>
          </a:prstGeom>
          <a:noFill/>
          <a:ln>
            <a:noFill/>
          </a:ln>
        </p:spPr>
      </p:pic>
      <p:pic>
        <p:nvPicPr>
          <p:cNvPr id="2345" name="Google Shape;2345;p49"/>
          <p:cNvPicPr preferRelativeResize="0"/>
          <p:nvPr/>
        </p:nvPicPr>
        <p:blipFill>
          <a:blip r:embed="rId5">
            <a:alphaModFix/>
          </a:blip>
          <a:stretch>
            <a:fillRect/>
          </a:stretch>
        </p:blipFill>
        <p:spPr>
          <a:xfrm>
            <a:off x="3787025" y="3792175"/>
            <a:ext cx="1408350" cy="1408350"/>
          </a:xfrm>
          <a:prstGeom prst="rect">
            <a:avLst/>
          </a:prstGeom>
          <a:noFill/>
          <a:ln>
            <a:noFill/>
          </a:ln>
        </p:spPr>
      </p:pic>
      <p:sp>
        <p:nvSpPr>
          <p:cNvPr id="2346" name="Google Shape;2346;p49"/>
          <p:cNvSpPr txBox="1"/>
          <p:nvPr/>
        </p:nvSpPr>
        <p:spPr>
          <a:xfrm>
            <a:off x="2570175" y="2646800"/>
            <a:ext cx="453000" cy="5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+4</a:t>
            </a:r>
            <a:endParaRPr>
              <a:latin typeface="Anaheim"/>
              <a:ea typeface="Anaheim"/>
              <a:cs typeface="Anaheim"/>
              <a:sym typeface="Anaheim"/>
            </a:endParaRPr>
          </a:p>
        </p:txBody>
      </p:sp>
      <p:sp>
        <p:nvSpPr>
          <p:cNvPr id="2347" name="Google Shape;2347;p49"/>
          <p:cNvSpPr txBox="1"/>
          <p:nvPr>
            <p:ph type="title"/>
          </p:nvPr>
        </p:nvSpPr>
        <p:spPr>
          <a:xfrm>
            <a:off x="1527113" y="869825"/>
            <a:ext cx="1958100" cy="4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a:p>
            <a:pPr indent="0" lvl="0" marL="0" rtl="0" algn="ctr">
              <a:spcBef>
                <a:spcPts val="0"/>
              </a:spcBef>
              <a:spcAft>
                <a:spcPts val="0"/>
              </a:spcAft>
              <a:buNone/>
            </a:pPr>
            <a:r>
              <a:rPr lang="en" sz="2000">
                <a:solidFill>
                  <a:schemeClr val="dk2"/>
                </a:solidFill>
              </a:rPr>
              <a:t>Actual</a:t>
            </a:r>
            <a:endParaRPr sz="2000">
              <a:solidFill>
                <a:schemeClr val="dk2"/>
              </a:solidFill>
            </a:endParaRPr>
          </a:p>
        </p:txBody>
      </p:sp>
      <p:sp>
        <p:nvSpPr>
          <p:cNvPr id="2348" name="Google Shape;2348;p49"/>
          <p:cNvSpPr txBox="1"/>
          <p:nvPr>
            <p:ph type="title"/>
          </p:nvPr>
        </p:nvSpPr>
        <p:spPr>
          <a:xfrm>
            <a:off x="5320163" y="869825"/>
            <a:ext cx="2753100" cy="4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a:p>
            <a:pPr indent="0" lvl="0" marL="0" rtl="0" algn="ctr">
              <a:spcBef>
                <a:spcPts val="0"/>
              </a:spcBef>
              <a:spcAft>
                <a:spcPts val="0"/>
              </a:spcAft>
              <a:buNone/>
            </a:pPr>
            <a:r>
              <a:rPr lang="en" sz="2000">
                <a:solidFill>
                  <a:schemeClr val="dk2"/>
                </a:solidFill>
              </a:rPr>
              <a:t>Predicted</a:t>
            </a:r>
            <a:endParaRPr sz="2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45"/>
                                        </p:tgtEl>
                                        <p:attrNameLst>
                                          <p:attrName>style.visibility</p:attrName>
                                        </p:attrNameLst>
                                      </p:cBhvr>
                                      <p:to>
                                        <p:strVal val="visible"/>
                                      </p:to>
                                    </p:set>
                                    <p:anim calcmode="lin" valueType="num">
                                      <p:cBhvr additive="base">
                                        <p:cTn dur="2500"/>
                                        <p:tgtEl>
                                          <p:spTgt spid="2345"/>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2345"/>
                                        </p:tgtEl>
                                      </p:cBhvr>
                                    </p:animEffect>
                                    <p:set>
                                      <p:cBhvr>
                                        <p:cTn dur="1" fill="hold">
                                          <p:stCondLst>
                                            <p:cond delay="1000"/>
                                          </p:stCondLst>
                                        </p:cTn>
                                        <p:tgtEl>
                                          <p:spTgt spid="23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2345"/>
                                        </p:tgtEl>
                                        <p:attrNameLst>
                                          <p:attrName>ppt_x</p:attrName>
                                        </p:attrNameLst>
                                      </p:cBhvr>
                                      <p:tavLst>
                                        <p:tav fmla="" tm="0">
                                          <p:val>
                                            <p:strVal val="#ppt_x"/>
                                          </p:val>
                                        </p:tav>
                                        <p:tav fmla="" tm="100000">
                                          <p:val>
                                            <p:strVal val="#ppt_x+1"/>
                                          </p:val>
                                        </p:tav>
                                      </p:tavLst>
                                    </p:anim>
                                    <p:set>
                                      <p:cBhvr>
                                        <p:cTn dur="1" fill="hold">
                                          <p:stCondLst>
                                            <p:cond delay="2500"/>
                                          </p:stCondLst>
                                        </p:cTn>
                                        <p:tgtEl>
                                          <p:spTgt spid="23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grpSp>
        <p:nvGrpSpPr>
          <p:cNvPr id="2353" name="Google Shape;2353;p50"/>
          <p:cNvGrpSpPr/>
          <p:nvPr/>
        </p:nvGrpSpPr>
        <p:grpSpPr>
          <a:xfrm>
            <a:off x="1232348" y="442878"/>
            <a:ext cx="6679318" cy="630601"/>
            <a:chOff x="5554819" y="1485899"/>
            <a:chExt cx="2375122" cy="630601"/>
          </a:xfrm>
        </p:grpSpPr>
        <p:sp>
          <p:nvSpPr>
            <p:cNvPr id="2354" name="Google Shape;2354;p50"/>
            <p:cNvSpPr/>
            <p:nvPr/>
          </p:nvSpPr>
          <p:spPr>
            <a:xfrm>
              <a:off x="5554841" y="1485900"/>
              <a:ext cx="2375100" cy="63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0"/>
            <p:cNvSpPr/>
            <p:nvPr/>
          </p:nvSpPr>
          <p:spPr>
            <a:xfrm>
              <a:off x="5554819" y="148589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0"/>
            <p:cNvSpPr/>
            <p:nvPr/>
          </p:nvSpPr>
          <p:spPr>
            <a:xfrm>
              <a:off x="5554819" y="203519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0"/>
            <p:cNvSpPr/>
            <p:nvPr/>
          </p:nvSpPr>
          <p:spPr>
            <a:xfrm>
              <a:off x="7848587" y="1485899"/>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0"/>
            <p:cNvSpPr/>
            <p:nvPr/>
          </p:nvSpPr>
          <p:spPr>
            <a:xfrm>
              <a:off x="7848587" y="2035192"/>
              <a:ext cx="813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9" name="Google Shape;2359;p50"/>
          <p:cNvSpPr txBox="1"/>
          <p:nvPr>
            <p:ph type="title"/>
          </p:nvPr>
        </p:nvSpPr>
        <p:spPr>
          <a:xfrm>
            <a:off x="2856500" y="291150"/>
            <a:ext cx="3664500" cy="12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t>WHY?</a:t>
            </a:r>
            <a:endParaRPr sz="6800"/>
          </a:p>
        </p:txBody>
      </p:sp>
      <p:sp>
        <p:nvSpPr>
          <p:cNvPr id="2360" name="Google Shape;2360;p50"/>
          <p:cNvSpPr txBox="1"/>
          <p:nvPr>
            <p:ph type="title"/>
          </p:nvPr>
        </p:nvSpPr>
        <p:spPr>
          <a:xfrm>
            <a:off x="2186000" y="1457425"/>
            <a:ext cx="5005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u="sng">
                <a:solidFill>
                  <a:schemeClr val="accent3"/>
                </a:solidFill>
              </a:rPr>
              <a:t>FOR </a:t>
            </a:r>
            <a:r>
              <a:rPr lang="en" sz="2700" u="sng">
                <a:solidFill>
                  <a:schemeClr val="accent3"/>
                </a:solidFill>
              </a:rPr>
              <a:t>DEVELOPERS</a:t>
            </a:r>
            <a:endParaRPr sz="2700" u="sng">
              <a:solidFill>
                <a:schemeClr val="accent3"/>
              </a:solidFill>
            </a:endParaRPr>
          </a:p>
        </p:txBody>
      </p:sp>
      <p:sp>
        <p:nvSpPr>
          <p:cNvPr id="2361" name="Google Shape;2361;p50"/>
          <p:cNvSpPr txBox="1"/>
          <p:nvPr>
            <p:ph type="title"/>
          </p:nvPr>
        </p:nvSpPr>
        <p:spPr>
          <a:xfrm>
            <a:off x="241550" y="2280475"/>
            <a:ext cx="8623200" cy="25029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Increased profits and </a:t>
            </a:r>
            <a:r>
              <a:rPr lang="en" sz="2400"/>
              <a:t>job opportunities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Foot-in-the-door for indie developers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Better marketing for future games</a:t>
            </a:r>
            <a:endParaRPr sz="2400"/>
          </a:p>
        </p:txBody>
      </p:sp>
      <p:pic>
        <p:nvPicPr>
          <p:cNvPr id="2362" name="Google Shape;2362;p50"/>
          <p:cNvPicPr preferRelativeResize="0"/>
          <p:nvPr/>
        </p:nvPicPr>
        <p:blipFill>
          <a:blip r:embed="rId3">
            <a:alphaModFix/>
          </a:blip>
          <a:stretch>
            <a:fillRect/>
          </a:stretch>
        </p:blipFill>
        <p:spPr>
          <a:xfrm>
            <a:off x="358500" y="2217150"/>
            <a:ext cx="354600" cy="354600"/>
          </a:xfrm>
          <a:prstGeom prst="rect">
            <a:avLst/>
          </a:prstGeom>
          <a:noFill/>
          <a:ln>
            <a:noFill/>
          </a:ln>
        </p:spPr>
      </p:pic>
      <p:pic>
        <p:nvPicPr>
          <p:cNvPr id="2363" name="Google Shape;2363;p50"/>
          <p:cNvPicPr preferRelativeResize="0"/>
          <p:nvPr/>
        </p:nvPicPr>
        <p:blipFill>
          <a:blip r:embed="rId3">
            <a:alphaModFix/>
          </a:blip>
          <a:stretch>
            <a:fillRect/>
          </a:stretch>
        </p:blipFill>
        <p:spPr>
          <a:xfrm>
            <a:off x="358500" y="3110700"/>
            <a:ext cx="354600" cy="354600"/>
          </a:xfrm>
          <a:prstGeom prst="rect">
            <a:avLst/>
          </a:prstGeom>
          <a:noFill/>
          <a:ln>
            <a:noFill/>
          </a:ln>
        </p:spPr>
      </p:pic>
      <p:pic>
        <p:nvPicPr>
          <p:cNvPr id="2364" name="Google Shape;2364;p50"/>
          <p:cNvPicPr preferRelativeResize="0"/>
          <p:nvPr/>
        </p:nvPicPr>
        <p:blipFill>
          <a:blip r:embed="rId3">
            <a:alphaModFix/>
          </a:blip>
          <a:stretch>
            <a:fillRect/>
          </a:stretch>
        </p:blipFill>
        <p:spPr>
          <a:xfrm>
            <a:off x="358500" y="4249500"/>
            <a:ext cx="354600" cy="354600"/>
          </a:xfrm>
          <a:prstGeom prst="rect">
            <a:avLst/>
          </a:prstGeom>
          <a:noFill/>
          <a:ln>
            <a:noFill/>
          </a:ln>
        </p:spPr>
      </p:pic>
      <p:pic>
        <p:nvPicPr>
          <p:cNvPr id="2365" name="Google Shape;2365;p50"/>
          <p:cNvPicPr preferRelativeResize="0"/>
          <p:nvPr/>
        </p:nvPicPr>
        <p:blipFill>
          <a:blip r:embed="rId4">
            <a:alphaModFix/>
          </a:blip>
          <a:stretch>
            <a:fillRect/>
          </a:stretch>
        </p:blipFill>
        <p:spPr>
          <a:xfrm>
            <a:off x="6983050" y="3722625"/>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65"/>
                                        </p:tgtEl>
                                        <p:attrNameLst>
                                          <p:attrName>style.visibility</p:attrName>
                                        </p:attrNameLst>
                                      </p:cBhvr>
                                      <p:to>
                                        <p:strVal val="visible"/>
                                      </p:to>
                                    </p:set>
                                    <p:anim calcmode="lin" valueType="num">
                                      <p:cBhvr additive="base">
                                        <p:cTn dur="2500"/>
                                        <p:tgtEl>
                                          <p:spTgt spid="23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2365"/>
                                        </p:tgtEl>
                                        <p:attrNameLst>
                                          <p:attrName>ppt_x</p:attrName>
                                        </p:attrNameLst>
                                      </p:cBhvr>
                                      <p:tavLst>
                                        <p:tav fmla="" tm="0">
                                          <p:val>
                                            <p:strVal val="#ppt_x"/>
                                          </p:val>
                                        </p:tav>
                                        <p:tav fmla="" tm="100000">
                                          <p:val>
                                            <p:strVal val="#ppt_x+1"/>
                                          </p:val>
                                        </p:tav>
                                      </p:tavLst>
                                    </p:anim>
                                    <p:set>
                                      <p:cBhvr>
                                        <p:cTn dur="1" fill="hold">
                                          <p:stCondLst>
                                            <p:cond delay="2500"/>
                                          </p:stCondLst>
                                        </p:cTn>
                                        <p:tgtEl>
                                          <p:spTgt spid="23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pic>
        <p:nvPicPr>
          <p:cNvPr id="2370" name="Google Shape;2370;p51"/>
          <p:cNvPicPr preferRelativeResize="0"/>
          <p:nvPr/>
        </p:nvPicPr>
        <p:blipFill>
          <a:blip r:embed="rId3">
            <a:alphaModFix/>
          </a:blip>
          <a:stretch>
            <a:fillRect/>
          </a:stretch>
        </p:blipFill>
        <p:spPr>
          <a:xfrm>
            <a:off x="152400" y="403563"/>
            <a:ext cx="8839201" cy="4336377"/>
          </a:xfrm>
          <a:prstGeom prst="rect">
            <a:avLst/>
          </a:prstGeom>
          <a:noFill/>
          <a:ln>
            <a:noFill/>
          </a:ln>
        </p:spPr>
      </p:pic>
      <p:pic>
        <p:nvPicPr>
          <p:cNvPr id="2371" name="Google Shape;2371;p51"/>
          <p:cNvPicPr preferRelativeResize="0"/>
          <p:nvPr/>
        </p:nvPicPr>
        <p:blipFill>
          <a:blip r:embed="rId4">
            <a:alphaModFix/>
          </a:blip>
          <a:stretch>
            <a:fillRect/>
          </a:stretch>
        </p:blipFill>
        <p:spPr>
          <a:xfrm>
            <a:off x="3327050" y="3735150"/>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71"/>
                                        </p:tgtEl>
                                        <p:attrNameLst>
                                          <p:attrName>style.visibility</p:attrName>
                                        </p:attrNameLst>
                                      </p:cBhvr>
                                      <p:to>
                                        <p:strVal val="visible"/>
                                      </p:to>
                                    </p:set>
                                    <p:anim calcmode="lin" valueType="num">
                                      <p:cBhvr additive="base">
                                        <p:cTn dur="2500"/>
                                        <p:tgtEl>
                                          <p:spTgt spid="2371"/>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2371"/>
                                        </p:tgtEl>
                                      </p:cBhvr>
                                    </p:animEffect>
                                    <p:set>
                                      <p:cBhvr>
                                        <p:cTn dur="1" fill="hold">
                                          <p:stCondLst>
                                            <p:cond delay="1000"/>
                                          </p:stCondLst>
                                        </p:cTn>
                                        <p:tgtEl>
                                          <p:spTgt spid="23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2371"/>
                                        </p:tgtEl>
                                        <p:attrNameLst>
                                          <p:attrName>ppt_x</p:attrName>
                                        </p:attrNameLst>
                                      </p:cBhvr>
                                      <p:tavLst>
                                        <p:tav fmla="" tm="0">
                                          <p:val>
                                            <p:strVal val="#ppt_x"/>
                                          </p:val>
                                        </p:tav>
                                        <p:tav fmla="" tm="100000">
                                          <p:val>
                                            <p:strVal val="#ppt_x+1"/>
                                          </p:val>
                                        </p:tav>
                                      </p:tavLst>
                                    </p:anim>
                                    <p:set>
                                      <p:cBhvr>
                                        <p:cTn dur="1" fill="hold">
                                          <p:stCondLst>
                                            <p:cond delay="2500"/>
                                          </p:stCondLst>
                                        </p:cTn>
                                        <p:tgtEl>
                                          <p:spTgt spid="23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52"/>
          <p:cNvSpPr txBox="1"/>
          <p:nvPr>
            <p:ph type="title"/>
          </p:nvPr>
        </p:nvSpPr>
        <p:spPr>
          <a:xfrm>
            <a:off x="791838" y="650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Game Developers</a:t>
            </a:r>
            <a:endParaRPr/>
          </a:p>
        </p:txBody>
      </p:sp>
      <p:grpSp>
        <p:nvGrpSpPr>
          <p:cNvPr id="2377" name="Google Shape;2377;p52"/>
          <p:cNvGrpSpPr/>
          <p:nvPr/>
        </p:nvGrpSpPr>
        <p:grpSpPr>
          <a:xfrm>
            <a:off x="583409" y="4"/>
            <a:ext cx="1037237" cy="832564"/>
            <a:chOff x="3641125" y="2896025"/>
            <a:chExt cx="757550" cy="852775"/>
          </a:xfrm>
        </p:grpSpPr>
        <p:sp>
          <p:nvSpPr>
            <p:cNvPr id="2378" name="Google Shape;2378;p52"/>
            <p:cNvSpPr/>
            <p:nvPr/>
          </p:nvSpPr>
          <p:spPr>
            <a:xfrm>
              <a:off x="3641125" y="2896025"/>
              <a:ext cx="757550" cy="852775"/>
            </a:xfrm>
            <a:custGeom>
              <a:rect b="b" l="l" r="r" t="t"/>
              <a:pathLst>
                <a:path extrusionOk="0" h="34111" w="30302">
                  <a:moveTo>
                    <a:pt x="15139" y="0"/>
                  </a:moveTo>
                  <a:cubicBezTo>
                    <a:pt x="11479" y="0"/>
                    <a:pt x="7971" y="1304"/>
                    <a:pt x="5214" y="3710"/>
                  </a:cubicBezTo>
                  <a:lnTo>
                    <a:pt x="4487" y="3860"/>
                  </a:lnTo>
                  <a:cubicBezTo>
                    <a:pt x="4462" y="3860"/>
                    <a:pt x="1830" y="4487"/>
                    <a:pt x="1830" y="4487"/>
                  </a:cubicBezTo>
                  <a:cubicBezTo>
                    <a:pt x="1479" y="4587"/>
                    <a:pt x="1229" y="4837"/>
                    <a:pt x="1128" y="5188"/>
                  </a:cubicBezTo>
                  <a:cubicBezTo>
                    <a:pt x="1053" y="5339"/>
                    <a:pt x="1028" y="5539"/>
                    <a:pt x="1078" y="5715"/>
                  </a:cubicBezTo>
                  <a:lnTo>
                    <a:pt x="1605" y="8346"/>
                  </a:lnTo>
                  <a:cubicBezTo>
                    <a:pt x="552" y="10426"/>
                    <a:pt x="1" y="12782"/>
                    <a:pt x="1" y="15138"/>
                  </a:cubicBezTo>
                  <a:lnTo>
                    <a:pt x="1" y="32181"/>
                  </a:lnTo>
                  <a:cubicBezTo>
                    <a:pt x="1" y="32707"/>
                    <a:pt x="452" y="33158"/>
                    <a:pt x="978" y="33158"/>
                  </a:cubicBezTo>
                  <a:lnTo>
                    <a:pt x="6667" y="33158"/>
                  </a:lnTo>
                  <a:lnTo>
                    <a:pt x="6692" y="33309"/>
                  </a:lnTo>
                  <a:cubicBezTo>
                    <a:pt x="6793" y="33785"/>
                    <a:pt x="7194" y="34111"/>
                    <a:pt x="7670" y="34111"/>
                  </a:cubicBezTo>
                  <a:lnTo>
                    <a:pt x="7770" y="34111"/>
                  </a:lnTo>
                  <a:lnTo>
                    <a:pt x="10828" y="33810"/>
                  </a:lnTo>
                  <a:cubicBezTo>
                    <a:pt x="10953" y="33785"/>
                    <a:pt x="11103" y="33735"/>
                    <a:pt x="11204" y="33685"/>
                  </a:cubicBezTo>
                  <a:lnTo>
                    <a:pt x="14286" y="33158"/>
                  </a:lnTo>
                  <a:lnTo>
                    <a:pt x="29324" y="33158"/>
                  </a:lnTo>
                  <a:cubicBezTo>
                    <a:pt x="29850" y="33158"/>
                    <a:pt x="30302" y="32707"/>
                    <a:pt x="30302" y="32181"/>
                  </a:cubicBezTo>
                  <a:lnTo>
                    <a:pt x="30302" y="15138"/>
                  </a:lnTo>
                  <a:cubicBezTo>
                    <a:pt x="30302" y="15013"/>
                    <a:pt x="30302" y="14888"/>
                    <a:pt x="30302" y="14762"/>
                  </a:cubicBezTo>
                  <a:cubicBezTo>
                    <a:pt x="30302" y="14512"/>
                    <a:pt x="30276" y="14286"/>
                    <a:pt x="30251" y="14061"/>
                  </a:cubicBezTo>
                  <a:cubicBezTo>
                    <a:pt x="30251" y="14010"/>
                    <a:pt x="30251" y="13935"/>
                    <a:pt x="30251" y="13885"/>
                  </a:cubicBezTo>
                  <a:cubicBezTo>
                    <a:pt x="30251" y="13810"/>
                    <a:pt x="30226" y="13735"/>
                    <a:pt x="30226" y="13660"/>
                  </a:cubicBezTo>
                  <a:cubicBezTo>
                    <a:pt x="30226" y="13609"/>
                    <a:pt x="30226" y="13534"/>
                    <a:pt x="30201" y="13459"/>
                  </a:cubicBezTo>
                  <a:cubicBezTo>
                    <a:pt x="30201" y="13359"/>
                    <a:pt x="30176" y="13259"/>
                    <a:pt x="30176" y="13183"/>
                  </a:cubicBezTo>
                  <a:cubicBezTo>
                    <a:pt x="30176" y="13083"/>
                    <a:pt x="30151" y="13008"/>
                    <a:pt x="30126" y="12908"/>
                  </a:cubicBezTo>
                  <a:cubicBezTo>
                    <a:pt x="30126" y="12858"/>
                    <a:pt x="30126" y="12807"/>
                    <a:pt x="30101" y="12757"/>
                  </a:cubicBezTo>
                  <a:cubicBezTo>
                    <a:pt x="30101" y="12732"/>
                    <a:pt x="30101" y="12707"/>
                    <a:pt x="30101" y="12682"/>
                  </a:cubicBezTo>
                  <a:cubicBezTo>
                    <a:pt x="30076" y="12582"/>
                    <a:pt x="30076" y="12507"/>
                    <a:pt x="30051" y="12432"/>
                  </a:cubicBezTo>
                  <a:cubicBezTo>
                    <a:pt x="30051" y="12381"/>
                    <a:pt x="30051" y="12356"/>
                    <a:pt x="30051" y="12331"/>
                  </a:cubicBezTo>
                  <a:cubicBezTo>
                    <a:pt x="30026" y="12281"/>
                    <a:pt x="30026" y="12231"/>
                    <a:pt x="30001" y="12156"/>
                  </a:cubicBezTo>
                  <a:cubicBezTo>
                    <a:pt x="30001" y="12106"/>
                    <a:pt x="29976" y="12031"/>
                    <a:pt x="29976" y="11955"/>
                  </a:cubicBezTo>
                  <a:cubicBezTo>
                    <a:pt x="29926" y="11780"/>
                    <a:pt x="29875" y="11579"/>
                    <a:pt x="29850" y="11404"/>
                  </a:cubicBezTo>
                  <a:cubicBezTo>
                    <a:pt x="29825" y="11329"/>
                    <a:pt x="29800" y="11254"/>
                    <a:pt x="29775" y="11178"/>
                  </a:cubicBezTo>
                  <a:cubicBezTo>
                    <a:pt x="29775" y="11178"/>
                    <a:pt x="29775" y="11153"/>
                    <a:pt x="29750" y="11128"/>
                  </a:cubicBezTo>
                  <a:cubicBezTo>
                    <a:pt x="29750" y="11078"/>
                    <a:pt x="29700" y="10928"/>
                    <a:pt x="29700" y="10928"/>
                  </a:cubicBezTo>
                  <a:cubicBezTo>
                    <a:pt x="29675" y="10827"/>
                    <a:pt x="29650" y="10727"/>
                    <a:pt x="29625" y="10627"/>
                  </a:cubicBezTo>
                  <a:cubicBezTo>
                    <a:pt x="29575" y="10502"/>
                    <a:pt x="29550" y="10401"/>
                    <a:pt x="29499" y="10276"/>
                  </a:cubicBezTo>
                  <a:cubicBezTo>
                    <a:pt x="29474" y="10201"/>
                    <a:pt x="29449" y="10101"/>
                    <a:pt x="29424" y="10025"/>
                  </a:cubicBezTo>
                  <a:lnTo>
                    <a:pt x="29349" y="9850"/>
                  </a:lnTo>
                  <a:cubicBezTo>
                    <a:pt x="29274" y="9650"/>
                    <a:pt x="29199" y="9474"/>
                    <a:pt x="29149" y="9324"/>
                  </a:cubicBezTo>
                  <a:cubicBezTo>
                    <a:pt x="29124" y="9249"/>
                    <a:pt x="29073" y="9173"/>
                    <a:pt x="29048" y="9098"/>
                  </a:cubicBezTo>
                  <a:cubicBezTo>
                    <a:pt x="28948" y="8848"/>
                    <a:pt x="28823" y="8622"/>
                    <a:pt x="28697" y="8346"/>
                  </a:cubicBezTo>
                  <a:cubicBezTo>
                    <a:pt x="28647" y="8271"/>
                    <a:pt x="28622" y="8171"/>
                    <a:pt x="28572" y="8096"/>
                  </a:cubicBezTo>
                  <a:cubicBezTo>
                    <a:pt x="28522" y="8020"/>
                    <a:pt x="28472" y="7945"/>
                    <a:pt x="28447" y="7870"/>
                  </a:cubicBezTo>
                  <a:cubicBezTo>
                    <a:pt x="28347" y="7695"/>
                    <a:pt x="28246" y="7519"/>
                    <a:pt x="28171" y="7394"/>
                  </a:cubicBezTo>
                  <a:cubicBezTo>
                    <a:pt x="28146" y="7344"/>
                    <a:pt x="28096" y="7294"/>
                    <a:pt x="28071" y="7244"/>
                  </a:cubicBezTo>
                  <a:cubicBezTo>
                    <a:pt x="28071" y="7244"/>
                    <a:pt x="28071" y="7218"/>
                    <a:pt x="28071" y="7218"/>
                  </a:cubicBezTo>
                  <a:cubicBezTo>
                    <a:pt x="27946" y="7018"/>
                    <a:pt x="27795" y="6792"/>
                    <a:pt x="27670" y="6592"/>
                  </a:cubicBezTo>
                  <a:cubicBezTo>
                    <a:pt x="27620" y="6517"/>
                    <a:pt x="27570" y="6467"/>
                    <a:pt x="27545" y="6416"/>
                  </a:cubicBezTo>
                  <a:cubicBezTo>
                    <a:pt x="27394" y="6216"/>
                    <a:pt x="27269" y="6040"/>
                    <a:pt x="27119" y="5840"/>
                  </a:cubicBezTo>
                  <a:cubicBezTo>
                    <a:pt x="27093" y="5815"/>
                    <a:pt x="27068" y="5765"/>
                    <a:pt x="27018" y="5740"/>
                  </a:cubicBezTo>
                  <a:lnTo>
                    <a:pt x="26993" y="5690"/>
                  </a:lnTo>
                  <a:cubicBezTo>
                    <a:pt x="26743" y="5364"/>
                    <a:pt x="26492" y="5088"/>
                    <a:pt x="26216" y="4787"/>
                  </a:cubicBezTo>
                  <a:cubicBezTo>
                    <a:pt x="26166" y="4737"/>
                    <a:pt x="26116" y="4687"/>
                    <a:pt x="26066" y="4637"/>
                  </a:cubicBezTo>
                  <a:cubicBezTo>
                    <a:pt x="25991" y="4562"/>
                    <a:pt x="25941" y="4487"/>
                    <a:pt x="25865" y="4436"/>
                  </a:cubicBezTo>
                  <a:cubicBezTo>
                    <a:pt x="25013" y="3584"/>
                    <a:pt x="24061" y="2832"/>
                    <a:pt x="23008" y="2206"/>
                  </a:cubicBezTo>
                  <a:lnTo>
                    <a:pt x="22758" y="953"/>
                  </a:lnTo>
                  <a:cubicBezTo>
                    <a:pt x="22657" y="477"/>
                    <a:pt x="22231" y="176"/>
                    <a:pt x="21780" y="176"/>
                  </a:cubicBezTo>
                  <a:lnTo>
                    <a:pt x="21580" y="176"/>
                  </a:lnTo>
                  <a:lnTo>
                    <a:pt x="19499" y="627"/>
                  </a:lnTo>
                  <a:cubicBezTo>
                    <a:pt x="18096" y="201"/>
                    <a:pt x="16642" y="0"/>
                    <a:pt x="15139" y="0"/>
                  </a:cubicBezTo>
                  <a:close/>
                </a:path>
              </a:pathLst>
            </a:custGeom>
            <a:solidFill>
              <a:srgbClr val="FFFFFF"/>
            </a:solidFill>
            <a:ln>
              <a:noFill/>
            </a:ln>
            <a:effectLst>
              <a:outerShdw rotWithShape="0" algn="bl" dir="2820000" dist="57150">
                <a:schemeClr val="accent5">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2"/>
            <p:cNvSpPr/>
            <p:nvPr/>
          </p:nvSpPr>
          <p:spPr>
            <a:xfrm>
              <a:off x="3665575" y="2920450"/>
              <a:ext cx="708675" cy="780100"/>
            </a:xfrm>
            <a:custGeom>
              <a:rect b="b" l="l" r="r" t="t"/>
              <a:pathLst>
                <a:path extrusionOk="0" h="31204" w="28347">
                  <a:moveTo>
                    <a:pt x="14161" y="1"/>
                  </a:moveTo>
                  <a:cubicBezTo>
                    <a:pt x="8897" y="1"/>
                    <a:pt x="4311" y="2883"/>
                    <a:pt x="1880" y="7144"/>
                  </a:cubicBezTo>
                  <a:cubicBezTo>
                    <a:pt x="677" y="9224"/>
                    <a:pt x="0" y="11605"/>
                    <a:pt x="0" y="14161"/>
                  </a:cubicBezTo>
                  <a:lnTo>
                    <a:pt x="0" y="31204"/>
                  </a:lnTo>
                  <a:lnTo>
                    <a:pt x="28346" y="31204"/>
                  </a:lnTo>
                  <a:lnTo>
                    <a:pt x="28346" y="14161"/>
                  </a:lnTo>
                  <a:cubicBezTo>
                    <a:pt x="28346" y="14036"/>
                    <a:pt x="28321" y="13911"/>
                    <a:pt x="28321" y="13810"/>
                  </a:cubicBezTo>
                  <a:cubicBezTo>
                    <a:pt x="28321" y="13585"/>
                    <a:pt x="28321" y="13384"/>
                    <a:pt x="28296" y="13159"/>
                  </a:cubicBezTo>
                  <a:cubicBezTo>
                    <a:pt x="28296" y="13109"/>
                    <a:pt x="28296" y="13033"/>
                    <a:pt x="28296" y="12983"/>
                  </a:cubicBezTo>
                  <a:cubicBezTo>
                    <a:pt x="28271" y="12908"/>
                    <a:pt x="28271" y="12858"/>
                    <a:pt x="28271" y="12783"/>
                  </a:cubicBezTo>
                  <a:cubicBezTo>
                    <a:pt x="28271" y="12708"/>
                    <a:pt x="28246" y="12658"/>
                    <a:pt x="28246" y="12607"/>
                  </a:cubicBezTo>
                  <a:cubicBezTo>
                    <a:pt x="28246" y="12507"/>
                    <a:pt x="28221" y="12407"/>
                    <a:pt x="28221" y="12332"/>
                  </a:cubicBezTo>
                  <a:cubicBezTo>
                    <a:pt x="28196" y="12231"/>
                    <a:pt x="28196" y="12156"/>
                    <a:pt x="28171" y="12081"/>
                  </a:cubicBezTo>
                  <a:cubicBezTo>
                    <a:pt x="28171" y="12031"/>
                    <a:pt x="28171" y="11956"/>
                    <a:pt x="28146" y="11906"/>
                  </a:cubicBezTo>
                  <a:cubicBezTo>
                    <a:pt x="28146" y="11881"/>
                    <a:pt x="28146" y="11881"/>
                    <a:pt x="28146" y="11881"/>
                  </a:cubicBezTo>
                  <a:cubicBezTo>
                    <a:pt x="28120" y="11780"/>
                    <a:pt x="28120" y="11680"/>
                    <a:pt x="28095" y="11580"/>
                  </a:cubicBezTo>
                  <a:cubicBezTo>
                    <a:pt x="28095" y="11505"/>
                    <a:pt x="28070" y="11455"/>
                    <a:pt x="28070" y="11379"/>
                  </a:cubicBezTo>
                  <a:cubicBezTo>
                    <a:pt x="28045" y="11329"/>
                    <a:pt x="28045" y="11254"/>
                    <a:pt x="28020" y="11204"/>
                  </a:cubicBezTo>
                  <a:cubicBezTo>
                    <a:pt x="27995" y="11028"/>
                    <a:pt x="27945" y="10853"/>
                    <a:pt x="27895" y="10678"/>
                  </a:cubicBezTo>
                  <a:cubicBezTo>
                    <a:pt x="27870" y="10602"/>
                    <a:pt x="27870" y="10527"/>
                    <a:pt x="27845" y="10427"/>
                  </a:cubicBezTo>
                  <a:cubicBezTo>
                    <a:pt x="27820" y="10352"/>
                    <a:pt x="27795" y="10277"/>
                    <a:pt x="27770" y="10226"/>
                  </a:cubicBezTo>
                  <a:cubicBezTo>
                    <a:pt x="27745" y="10126"/>
                    <a:pt x="27719" y="10026"/>
                    <a:pt x="27694" y="9951"/>
                  </a:cubicBezTo>
                  <a:cubicBezTo>
                    <a:pt x="27669" y="9825"/>
                    <a:pt x="27619" y="9725"/>
                    <a:pt x="27594" y="9625"/>
                  </a:cubicBezTo>
                  <a:cubicBezTo>
                    <a:pt x="27569" y="9550"/>
                    <a:pt x="27544" y="9475"/>
                    <a:pt x="27494" y="9374"/>
                  </a:cubicBezTo>
                  <a:cubicBezTo>
                    <a:pt x="27494" y="9324"/>
                    <a:pt x="27469" y="9274"/>
                    <a:pt x="27444" y="9224"/>
                  </a:cubicBezTo>
                  <a:cubicBezTo>
                    <a:pt x="27394" y="9048"/>
                    <a:pt x="27318" y="8898"/>
                    <a:pt x="27243" y="8723"/>
                  </a:cubicBezTo>
                  <a:cubicBezTo>
                    <a:pt x="27218" y="8647"/>
                    <a:pt x="27193" y="8572"/>
                    <a:pt x="27168" y="8497"/>
                  </a:cubicBezTo>
                  <a:cubicBezTo>
                    <a:pt x="27068" y="8272"/>
                    <a:pt x="26943" y="8046"/>
                    <a:pt x="26842" y="7820"/>
                  </a:cubicBezTo>
                  <a:cubicBezTo>
                    <a:pt x="26792" y="7745"/>
                    <a:pt x="26767" y="7670"/>
                    <a:pt x="26717" y="7595"/>
                  </a:cubicBezTo>
                  <a:cubicBezTo>
                    <a:pt x="26667" y="7520"/>
                    <a:pt x="26642" y="7444"/>
                    <a:pt x="26592" y="7369"/>
                  </a:cubicBezTo>
                  <a:cubicBezTo>
                    <a:pt x="26516" y="7219"/>
                    <a:pt x="26441" y="7069"/>
                    <a:pt x="26341" y="6918"/>
                  </a:cubicBezTo>
                  <a:cubicBezTo>
                    <a:pt x="26316" y="6868"/>
                    <a:pt x="26266" y="6818"/>
                    <a:pt x="26241" y="6768"/>
                  </a:cubicBezTo>
                  <a:cubicBezTo>
                    <a:pt x="26115" y="6567"/>
                    <a:pt x="25990" y="6367"/>
                    <a:pt x="25865" y="6166"/>
                  </a:cubicBezTo>
                  <a:cubicBezTo>
                    <a:pt x="25815" y="6116"/>
                    <a:pt x="25790" y="6066"/>
                    <a:pt x="25740" y="5991"/>
                  </a:cubicBezTo>
                  <a:cubicBezTo>
                    <a:pt x="25614" y="5815"/>
                    <a:pt x="25489" y="5640"/>
                    <a:pt x="25339" y="5465"/>
                  </a:cubicBezTo>
                  <a:cubicBezTo>
                    <a:pt x="25313" y="5414"/>
                    <a:pt x="25263" y="5364"/>
                    <a:pt x="25238" y="5339"/>
                  </a:cubicBezTo>
                  <a:cubicBezTo>
                    <a:pt x="25013" y="5038"/>
                    <a:pt x="24762" y="4763"/>
                    <a:pt x="24511" y="4487"/>
                  </a:cubicBezTo>
                  <a:cubicBezTo>
                    <a:pt x="24461" y="4437"/>
                    <a:pt x="24411" y="4387"/>
                    <a:pt x="24361" y="4337"/>
                  </a:cubicBezTo>
                  <a:cubicBezTo>
                    <a:pt x="24311" y="4287"/>
                    <a:pt x="24261" y="4211"/>
                    <a:pt x="24186" y="4161"/>
                  </a:cubicBezTo>
                  <a:cubicBezTo>
                    <a:pt x="21629" y="1580"/>
                    <a:pt x="18070" y="1"/>
                    <a:pt x="141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2"/>
            <p:cNvSpPr/>
            <p:nvPr/>
          </p:nvSpPr>
          <p:spPr>
            <a:xfrm>
              <a:off x="4249525" y="3421975"/>
              <a:ext cx="124725" cy="215925"/>
            </a:xfrm>
            <a:custGeom>
              <a:rect b="b" l="l" r="r" t="t"/>
              <a:pathLst>
                <a:path extrusionOk="0" h="8637" w="4989">
                  <a:moveTo>
                    <a:pt x="2093" y="1"/>
                  </a:moveTo>
                  <a:cubicBezTo>
                    <a:pt x="1459" y="1"/>
                    <a:pt x="816" y="126"/>
                    <a:pt x="201" y="391"/>
                  </a:cubicBezTo>
                  <a:cubicBezTo>
                    <a:pt x="126" y="441"/>
                    <a:pt x="76" y="466"/>
                    <a:pt x="1" y="491"/>
                  </a:cubicBezTo>
                  <a:lnTo>
                    <a:pt x="1078" y="2521"/>
                  </a:lnTo>
                  <a:cubicBezTo>
                    <a:pt x="1103" y="2496"/>
                    <a:pt x="1103" y="2496"/>
                    <a:pt x="1128" y="2496"/>
                  </a:cubicBezTo>
                  <a:cubicBezTo>
                    <a:pt x="1438" y="2358"/>
                    <a:pt x="1764" y="2292"/>
                    <a:pt x="2085" y="2292"/>
                  </a:cubicBezTo>
                  <a:cubicBezTo>
                    <a:pt x="2984" y="2292"/>
                    <a:pt x="3848" y="2806"/>
                    <a:pt x="4236" y="3674"/>
                  </a:cubicBezTo>
                  <a:cubicBezTo>
                    <a:pt x="4712" y="4752"/>
                    <a:pt x="4286" y="6005"/>
                    <a:pt x="3284" y="6607"/>
                  </a:cubicBezTo>
                  <a:lnTo>
                    <a:pt x="4361" y="8637"/>
                  </a:lnTo>
                  <a:cubicBezTo>
                    <a:pt x="4587" y="8511"/>
                    <a:pt x="4788" y="8361"/>
                    <a:pt x="4988" y="8211"/>
                  </a:cubicBezTo>
                  <a:lnTo>
                    <a:pt x="4988" y="968"/>
                  </a:lnTo>
                  <a:cubicBezTo>
                    <a:pt x="4161" y="343"/>
                    <a:pt x="3139" y="1"/>
                    <a:pt x="20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2"/>
            <p:cNvSpPr/>
            <p:nvPr/>
          </p:nvSpPr>
          <p:spPr>
            <a:xfrm>
              <a:off x="3665575" y="3336500"/>
              <a:ext cx="152900" cy="255675"/>
            </a:xfrm>
            <a:custGeom>
              <a:rect b="b" l="l" r="r" t="t"/>
              <a:pathLst>
                <a:path extrusionOk="0" h="10227" w="6116">
                  <a:moveTo>
                    <a:pt x="1003" y="1"/>
                  </a:moveTo>
                  <a:cubicBezTo>
                    <a:pt x="652" y="1"/>
                    <a:pt x="326" y="26"/>
                    <a:pt x="0" y="101"/>
                  </a:cubicBezTo>
                  <a:lnTo>
                    <a:pt x="0" y="10126"/>
                  </a:lnTo>
                  <a:cubicBezTo>
                    <a:pt x="326" y="10201"/>
                    <a:pt x="652" y="10226"/>
                    <a:pt x="1003" y="10226"/>
                  </a:cubicBezTo>
                  <a:cubicBezTo>
                    <a:pt x="3810" y="10226"/>
                    <a:pt x="6115" y="7945"/>
                    <a:pt x="6115" y="5113"/>
                  </a:cubicBezTo>
                  <a:cubicBezTo>
                    <a:pt x="6115" y="2281"/>
                    <a:pt x="3810" y="1"/>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2"/>
            <p:cNvSpPr/>
            <p:nvPr/>
          </p:nvSpPr>
          <p:spPr>
            <a:xfrm>
              <a:off x="3712550" y="2920450"/>
              <a:ext cx="661700" cy="463075"/>
            </a:xfrm>
            <a:custGeom>
              <a:rect b="b" l="l" r="r" t="t"/>
              <a:pathLst>
                <a:path extrusionOk="0" h="18523" w="26468">
                  <a:moveTo>
                    <a:pt x="12282" y="1"/>
                  </a:moveTo>
                  <a:cubicBezTo>
                    <a:pt x="7018" y="1"/>
                    <a:pt x="2432" y="2883"/>
                    <a:pt x="1" y="7144"/>
                  </a:cubicBezTo>
                  <a:lnTo>
                    <a:pt x="26467" y="18522"/>
                  </a:lnTo>
                  <a:lnTo>
                    <a:pt x="26467" y="14161"/>
                  </a:lnTo>
                  <a:cubicBezTo>
                    <a:pt x="26467" y="14036"/>
                    <a:pt x="26442" y="13911"/>
                    <a:pt x="26442" y="13810"/>
                  </a:cubicBezTo>
                  <a:cubicBezTo>
                    <a:pt x="26442" y="13585"/>
                    <a:pt x="26442" y="13384"/>
                    <a:pt x="26417" y="13159"/>
                  </a:cubicBezTo>
                  <a:cubicBezTo>
                    <a:pt x="26417" y="13109"/>
                    <a:pt x="26417" y="13033"/>
                    <a:pt x="26417" y="12983"/>
                  </a:cubicBezTo>
                  <a:cubicBezTo>
                    <a:pt x="26392" y="12908"/>
                    <a:pt x="26392" y="12858"/>
                    <a:pt x="26392" y="12783"/>
                  </a:cubicBezTo>
                  <a:cubicBezTo>
                    <a:pt x="26392" y="12708"/>
                    <a:pt x="26367" y="12658"/>
                    <a:pt x="26367" y="12607"/>
                  </a:cubicBezTo>
                  <a:cubicBezTo>
                    <a:pt x="26367" y="12507"/>
                    <a:pt x="26342" y="12407"/>
                    <a:pt x="26342" y="12332"/>
                  </a:cubicBezTo>
                  <a:cubicBezTo>
                    <a:pt x="26317" y="12231"/>
                    <a:pt x="26317" y="12156"/>
                    <a:pt x="26292" y="12081"/>
                  </a:cubicBezTo>
                  <a:cubicBezTo>
                    <a:pt x="26292" y="12031"/>
                    <a:pt x="26292" y="11956"/>
                    <a:pt x="26267" y="11906"/>
                  </a:cubicBezTo>
                  <a:cubicBezTo>
                    <a:pt x="26267" y="11881"/>
                    <a:pt x="26267" y="11881"/>
                    <a:pt x="26267" y="11881"/>
                  </a:cubicBezTo>
                  <a:cubicBezTo>
                    <a:pt x="26241" y="11780"/>
                    <a:pt x="26241" y="11680"/>
                    <a:pt x="26216" y="11580"/>
                  </a:cubicBezTo>
                  <a:cubicBezTo>
                    <a:pt x="26216" y="11505"/>
                    <a:pt x="26191" y="11455"/>
                    <a:pt x="26191" y="11379"/>
                  </a:cubicBezTo>
                  <a:cubicBezTo>
                    <a:pt x="26166" y="11329"/>
                    <a:pt x="26166" y="11254"/>
                    <a:pt x="26141" y="11204"/>
                  </a:cubicBezTo>
                  <a:cubicBezTo>
                    <a:pt x="26116" y="11028"/>
                    <a:pt x="26066" y="10853"/>
                    <a:pt x="26016" y="10678"/>
                  </a:cubicBezTo>
                  <a:cubicBezTo>
                    <a:pt x="25991" y="10602"/>
                    <a:pt x="25991" y="10527"/>
                    <a:pt x="25966" y="10427"/>
                  </a:cubicBezTo>
                  <a:cubicBezTo>
                    <a:pt x="25941" y="10352"/>
                    <a:pt x="25916" y="10277"/>
                    <a:pt x="25891" y="10226"/>
                  </a:cubicBezTo>
                  <a:cubicBezTo>
                    <a:pt x="25866" y="10126"/>
                    <a:pt x="25840" y="10026"/>
                    <a:pt x="25815" y="9951"/>
                  </a:cubicBezTo>
                  <a:cubicBezTo>
                    <a:pt x="25790" y="9825"/>
                    <a:pt x="25740" y="9725"/>
                    <a:pt x="25715" y="9625"/>
                  </a:cubicBezTo>
                  <a:cubicBezTo>
                    <a:pt x="25690" y="9550"/>
                    <a:pt x="25665" y="9475"/>
                    <a:pt x="25615" y="9374"/>
                  </a:cubicBezTo>
                  <a:cubicBezTo>
                    <a:pt x="25615" y="9324"/>
                    <a:pt x="25590" y="9274"/>
                    <a:pt x="25565" y="9224"/>
                  </a:cubicBezTo>
                  <a:cubicBezTo>
                    <a:pt x="25515" y="9048"/>
                    <a:pt x="25439" y="8898"/>
                    <a:pt x="25364" y="8723"/>
                  </a:cubicBezTo>
                  <a:cubicBezTo>
                    <a:pt x="25339" y="8647"/>
                    <a:pt x="25314" y="8572"/>
                    <a:pt x="25289" y="8497"/>
                  </a:cubicBezTo>
                  <a:cubicBezTo>
                    <a:pt x="25189" y="8272"/>
                    <a:pt x="25064" y="8046"/>
                    <a:pt x="24963" y="7820"/>
                  </a:cubicBezTo>
                  <a:cubicBezTo>
                    <a:pt x="24913" y="7745"/>
                    <a:pt x="24888" y="7670"/>
                    <a:pt x="24838" y="7595"/>
                  </a:cubicBezTo>
                  <a:cubicBezTo>
                    <a:pt x="24788" y="7520"/>
                    <a:pt x="24763" y="7444"/>
                    <a:pt x="24713" y="7369"/>
                  </a:cubicBezTo>
                  <a:cubicBezTo>
                    <a:pt x="24637" y="7219"/>
                    <a:pt x="24562" y="7069"/>
                    <a:pt x="24462" y="6918"/>
                  </a:cubicBezTo>
                  <a:cubicBezTo>
                    <a:pt x="24437" y="6868"/>
                    <a:pt x="24387" y="6818"/>
                    <a:pt x="24362" y="6768"/>
                  </a:cubicBezTo>
                  <a:cubicBezTo>
                    <a:pt x="24236" y="6567"/>
                    <a:pt x="24111" y="6367"/>
                    <a:pt x="23986" y="6166"/>
                  </a:cubicBezTo>
                  <a:cubicBezTo>
                    <a:pt x="23936" y="6116"/>
                    <a:pt x="23911" y="6066"/>
                    <a:pt x="23861" y="5991"/>
                  </a:cubicBezTo>
                  <a:cubicBezTo>
                    <a:pt x="23735" y="5815"/>
                    <a:pt x="23610" y="5640"/>
                    <a:pt x="23460" y="5465"/>
                  </a:cubicBezTo>
                  <a:cubicBezTo>
                    <a:pt x="23434" y="5414"/>
                    <a:pt x="23384" y="5364"/>
                    <a:pt x="23359" y="5339"/>
                  </a:cubicBezTo>
                  <a:cubicBezTo>
                    <a:pt x="23134" y="5038"/>
                    <a:pt x="22883" y="4763"/>
                    <a:pt x="22632" y="4487"/>
                  </a:cubicBezTo>
                  <a:cubicBezTo>
                    <a:pt x="22582" y="4437"/>
                    <a:pt x="22532" y="4387"/>
                    <a:pt x="22482" y="4337"/>
                  </a:cubicBezTo>
                  <a:cubicBezTo>
                    <a:pt x="22432" y="4287"/>
                    <a:pt x="22382" y="4211"/>
                    <a:pt x="22307" y="4161"/>
                  </a:cubicBezTo>
                  <a:cubicBezTo>
                    <a:pt x="19750" y="1580"/>
                    <a:pt x="16191" y="1"/>
                    <a:pt x="12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2"/>
            <p:cNvSpPr/>
            <p:nvPr/>
          </p:nvSpPr>
          <p:spPr>
            <a:xfrm>
              <a:off x="3684975" y="3260675"/>
              <a:ext cx="36375" cy="36375"/>
            </a:xfrm>
            <a:custGeom>
              <a:rect b="b" l="l" r="r" t="t"/>
              <a:pathLst>
                <a:path extrusionOk="0" h="1455" w="1455">
                  <a:moveTo>
                    <a:pt x="728" y="1"/>
                  </a:moveTo>
                  <a:cubicBezTo>
                    <a:pt x="327" y="1"/>
                    <a:pt x="1" y="327"/>
                    <a:pt x="1" y="728"/>
                  </a:cubicBezTo>
                  <a:cubicBezTo>
                    <a:pt x="1" y="1129"/>
                    <a:pt x="327" y="1455"/>
                    <a:pt x="728" y="1455"/>
                  </a:cubicBezTo>
                  <a:cubicBezTo>
                    <a:pt x="1129" y="1455"/>
                    <a:pt x="1455" y="1129"/>
                    <a:pt x="1455" y="728"/>
                  </a:cubicBezTo>
                  <a:cubicBezTo>
                    <a:pt x="1455" y="327"/>
                    <a:pt x="1129" y="1"/>
                    <a:pt x="7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2"/>
            <p:cNvSpPr/>
            <p:nvPr/>
          </p:nvSpPr>
          <p:spPr>
            <a:xfrm>
              <a:off x="3939375" y="2946150"/>
              <a:ext cx="36375" cy="36375"/>
            </a:xfrm>
            <a:custGeom>
              <a:rect b="b" l="l" r="r" t="t"/>
              <a:pathLst>
                <a:path extrusionOk="0" h="1455" w="1455">
                  <a:moveTo>
                    <a:pt x="727" y="0"/>
                  </a:moveTo>
                  <a:cubicBezTo>
                    <a:pt x="326" y="0"/>
                    <a:pt x="0" y="326"/>
                    <a:pt x="0" y="727"/>
                  </a:cubicBezTo>
                  <a:cubicBezTo>
                    <a:pt x="0" y="1128"/>
                    <a:pt x="326" y="1454"/>
                    <a:pt x="727" y="1454"/>
                  </a:cubicBezTo>
                  <a:cubicBezTo>
                    <a:pt x="1128" y="1454"/>
                    <a:pt x="1454" y="1128"/>
                    <a:pt x="1454" y="727"/>
                  </a:cubicBezTo>
                  <a:cubicBezTo>
                    <a:pt x="1454" y="326"/>
                    <a:pt x="1128" y="0"/>
                    <a:pt x="727" y="0"/>
                  </a:cubicBezTo>
                  <a:close/>
                </a:path>
              </a:pathLst>
            </a:custGeom>
            <a:solidFill>
              <a:srgbClr val="FDE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2"/>
            <p:cNvSpPr/>
            <p:nvPr/>
          </p:nvSpPr>
          <p:spPr>
            <a:xfrm>
              <a:off x="4306550" y="3347150"/>
              <a:ext cx="36350" cy="36375"/>
            </a:xfrm>
            <a:custGeom>
              <a:rect b="b" l="l" r="r" t="t"/>
              <a:pathLst>
                <a:path extrusionOk="0" h="1455" w="1454">
                  <a:moveTo>
                    <a:pt x="727" y="1"/>
                  </a:moveTo>
                  <a:cubicBezTo>
                    <a:pt x="326" y="1"/>
                    <a:pt x="0" y="326"/>
                    <a:pt x="0" y="727"/>
                  </a:cubicBezTo>
                  <a:cubicBezTo>
                    <a:pt x="0" y="1128"/>
                    <a:pt x="326" y="1454"/>
                    <a:pt x="727" y="1454"/>
                  </a:cubicBezTo>
                  <a:cubicBezTo>
                    <a:pt x="1128" y="1454"/>
                    <a:pt x="1454" y="1128"/>
                    <a:pt x="1454" y="727"/>
                  </a:cubicBezTo>
                  <a:cubicBezTo>
                    <a:pt x="1454" y="326"/>
                    <a:pt x="1128" y="1"/>
                    <a:pt x="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2"/>
            <p:cNvSpPr/>
            <p:nvPr/>
          </p:nvSpPr>
          <p:spPr>
            <a:xfrm>
              <a:off x="4258925" y="3647900"/>
              <a:ext cx="36375" cy="36375"/>
            </a:xfrm>
            <a:custGeom>
              <a:rect b="b" l="l" r="r" t="t"/>
              <a:pathLst>
                <a:path extrusionOk="0" h="1455" w="1455">
                  <a:moveTo>
                    <a:pt x="727" y="1"/>
                  </a:moveTo>
                  <a:cubicBezTo>
                    <a:pt x="326" y="1"/>
                    <a:pt x="0" y="327"/>
                    <a:pt x="0" y="728"/>
                  </a:cubicBezTo>
                  <a:cubicBezTo>
                    <a:pt x="0" y="1129"/>
                    <a:pt x="326" y="1454"/>
                    <a:pt x="727" y="1454"/>
                  </a:cubicBezTo>
                  <a:cubicBezTo>
                    <a:pt x="1128" y="1454"/>
                    <a:pt x="1454" y="1129"/>
                    <a:pt x="1454" y="728"/>
                  </a:cubicBezTo>
                  <a:cubicBezTo>
                    <a:pt x="1454" y="327"/>
                    <a:pt x="1128" y="1"/>
                    <a:pt x="7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2"/>
            <p:cNvSpPr/>
            <p:nvPr/>
          </p:nvSpPr>
          <p:spPr>
            <a:xfrm>
              <a:off x="3694375" y="3643525"/>
              <a:ext cx="37000" cy="36350"/>
            </a:xfrm>
            <a:custGeom>
              <a:rect b="b" l="l" r="r" t="t"/>
              <a:pathLst>
                <a:path extrusionOk="0" h="1454" w="1480">
                  <a:moveTo>
                    <a:pt x="728" y="0"/>
                  </a:moveTo>
                  <a:cubicBezTo>
                    <a:pt x="327" y="0"/>
                    <a:pt x="1" y="326"/>
                    <a:pt x="1" y="727"/>
                  </a:cubicBezTo>
                  <a:cubicBezTo>
                    <a:pt x="1" y="1128"/>
                    <a:pt x="327" y="1454"/>
                    <a:pt x="728" y="1454"/>
                  </a:cubicBezTo>
                  <a:cubicBezTo>
                    <a:pt x="1154" y="1454"/>
                    <a:pt x="1480" y="1128"/>
                    <a:pt x="1480" y="727"/>
                  </a:cubicBezTo>
                  <a:cubicBezTo>
                    <a:pt x="1480" y="326"/>
                    <a:pt x="1154" y="0"/>
                    <a:pt x="7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2"/>
            <p:cNvSpPr/>
            <p:nvPr/>
          </p:nvSpPr>
          <p:spPr>
            <a:xfrm>
              <a:off x="4304675" y="3052675"/>
              <a:ext cx="1275" cy="1275"/>
            </a:xfrm>
            <a:custGeom>
              <a:rect b="b" l="l" r="r" t="t"/>
              <a:pathLst>
                <a:path extrusionOk="0" h="51" w="51">
                  <a:moveTo>
                    <a:pt x="0" y="0"/>
                  </a:moveTo>
                  <a:cubicBezTo>
                    <a:pt x="0" y="0"/>
                    <a:pt x="0" y="25"/>
                    <a:pt x="25" y="25"/>
                  </a:cubicBezTo>
                  <a:cubicBezTo>
                    <a:pt x="25" y="25"/>
                    <a:pt x="50" y="50"/>
                    <a:pt x="50" y="50"/>
                  </a:cubicBezTo>
                  <a:cubicBezTo>
                    <a:pt x="25" y="25"/>
                    <a:pt x="25" y="0"/>
                    <a:pt x="0"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2"/>
            <p:cNvSpPr/>
            <p:nvPr/>
          </p:nvSpPr>
          <p:spPr>
            <a:xfrm>
              <a:off x="4206925" y="3158325"/>
              <a:ext cx="21325" cy="38700"/>
            </a:xfrm>
            <a:custGeom>
              <a:rect b="b" l="l" r="r" t="t"/>
              <a:pathLst>
                <a:path extrusionOk="0" h="1548" w="853">
                  <a:moveTo>
                    <a:pt x="146" y="0"/>
                  </a:moveTo>
                  <a:cubicBezTo>
                    <a:pt x="129" y="0"/>
                    <a:pt x="113" y="3"/>
                    <a:pt x="101" y="10"/>
                  </a:cubicBezTo>
                  <a:cubicBezTo>
                    <a:pt x="25" y="35"/>
                    <a:pt x="0" y="135"/>
                    <a:pt x="25" y="185"/>
                  </a:cubicBezTo>
                  <a:lnTo>
                    <a:pt x="577" y="1463"/>
                  </a:lnTo>
                  <a:cubicBezTo>
                    <a:pt x="596" y="1520"/>
                    <a:pt x="643" y="1548"/>
                    <a:pt x="697" y="1548"/>
                  </a:cubicBezTo>
                  <a:cubicBezTo>
                    <a:pt x="715" y="1548"/>
                    <a:pt x="733" y="1545"/>
                    <a:pt x="752" y="1539"/>
                  </a:cubicBezTo>
                  <a:cubicBezTo>
                    <a:pt x="827" y="1513"/>
                    <a:pt x="852" y="1413"/>
                    <a:pt x="827" y="1363"/>
                  </a:cubicBezTo>
                  <a:lnTo>
                    <a:pt x="276" y="85"/>
                  </a:lnTo>
                  <a:cubicBezTo>
                    <a:pt x="257" y="28"/>
                    <a:pt x="196" y="0"/>
                    <a:pt x="146" y="0"/>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2"/>
            <p:cNvSpPr/>
            <p:nvPr/>
          </p:nvSpPr>
          <p:spPr>
            <a:xfrm>
              <a:off x="4261425" y="3140775"/>
              <a:ext cx="21325" cy="38650"/>
            </a:xfrm>
            <a:custGeom>
              <a:rect b="b" l="l" r="r" t="t"/>
              <a:pathLst>
                <a:path extrusionOk="0" h="1546" w="853">
                  <a:moveTo>
                    <a:pt x="146" y="1"/>
                  </a:moveTo>
                  <a:cubicBezTo>
                    <a:pt x="129" y="1"/>
                    <a:pt x="114" y="4"/>
                    <a:pt x="101" y="10"/>
                  </a:cubicBezTo>
                  <a:cubicBezTo>
                    <a:pt x="26" y="35"/>
                    <a:pt x="1" y="110"/>
                    <a:pt x="26" y="185"/>
                  </a:cubicBezTo>
                  <a:lnTo>
                    <a:pt x="577" y="1464"/>
                  </a:lnTo>
                  <a:cubicBezTo>
                    <a:pt x="598" y="1504"/>
                    <a:pt x="652" y="1545"/>
                    <a:pt x="712" y="1545"/>
                  </a:cubicBezTo>
                  <a:cubicBezTo>
                    <a:pt x="725" y="1545"/>
                    <a:pt x="739" y="1543"/>
                    <a:pt x="753" y="1539"/>
                  </a:cubicBezTo>
                  <a:cubicBezTo>
                    <a:pt x="828" y="1489"/>
                    <a:pt x="853" y="1413"/>
                    <a:pt x="828" y="1338"/>
                  </a:cubicBezTo>
                  <a:lnTo>
                    <a:pt x="276" y="85"/>
                  </a:lnTo>
                  <a:cubicBezTo>
                    <a:pt x="258" y="29"/>
                    <a:pt x="197"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2"/>
            <p:cNvSpPr/>
            <p:nvPr/>
          </p:nvSpPr>
          <p:spPr>
            <a:xfrm>
              <a:off x="4228225" y="3088150"/>
              <a:ext cx="19450" cy="39275"/>
            </a:xfrm>
            <a:custGeom>
              <a:rect b="b" l="l" r="r" t="t"/>
              <a:pathLst>
                <a:path extrusionOk="0" h="1571" w="778">
                  <a:moveTo>
                    <a:pt x="622" y="0"/>
                  </a:moveTo>
                  <a:cubicBezTo>
                    <a:pt x="567" y="0"/>
                    <a:pt x="520" y="28"/>
                    <a:pt x="502" y="85"/>
                  </a:cubicBezTo>
                  <a:lnTo>
                    <a:pt x="25" y="1388"/>
                  </a:lnTo>
                  <a:cubicBezTo>
                    <a:pt x="0" y="1438"/>
                    <a:pt x="25" y="1538"/>
                    <a:pt x="101" y="1564"/>
                  </a:cubicBezTo>
                  <a:cubicBezTo>
                    <a:pt x="114" y="1568"/>
                    <a:pt x="127" y="1570"/>
                    <a:pt x="140" y="1570"/>
                  </a:cubicBezTo>
                  <a:cubicBezTo>
                    <a:pt x="201" y="1570"/>
                    <a:pt x="255" y="1525"/>
                    <a:pt x="276" y="1463"/>
                  </a:cubicBezTo>
                  <a:lnTo>
                    <a:pt x="752" y="185"/>
                  </a:lnTo>
                  <a:cubicBezTo>
                    <a:pt x="777" y="110"/>
                    <a:pt x="752" y="35"/>
                    <a:pt x="677" y="10"/>
                  </a:cubicBezTo>
                  <a:cubicBezTo>
                    <a:pt x="658" y="3"/>
                    <a:pt x="640" y="0"/>
                    <a:pt x="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2"/>
            <p:cNvSpPr/>
            <p:nvPr/>
          </p:nvSpPr>
          <p:spPr>
            <a:xfrm>
              <a:off x="4312175" y="3123925"/>
              <a:ext cx="20075" cy="39275"/>
            </a:xfrm>
            <a:custGeom>
              <a:rect b="b" l="l" r="r" t="t"/>
              <a:pathLst>
                <a:path extrusionOk="0" h="1571" w="803">
                  <a:moveTo>
                    <a:pt x="636" y="1"/>
                  </a:moveTo>
                  <a:cubicBezTo>
                    <a:pt x="576" y="1"/>
                    <a:pt x="523" y="41"/>
                    <a:pt x="502" y="82"/>
                  </a:cubicBezTo>
                  <a:lnTo>
                    <a:pt x="26" y="1386"/>
                  </a:lnTo>
                  <a:cubicBezTo>
                    <a:pt x="1" y="1461"/>
                    <a:pt x="26" y="1536"/>
                    <a:pt x="101" y="1561"/>
                  </a:cubicBezTo>
                  <a:cubicBezTo>
                    <a:pt x="120" y="1567"/>
                    <a:pt x="139" y="1571"/>
                    <a:pt x="157" y="1571"/>
                  </a:cubicBezTo>
                  <a:cubicBezTo>
                    <a:pt x="211" y="1571"/>
                    <a:pt x="258" y="1542"/>
                    <a:pt x="277" y="1486"/>
                  </a:cubicBezTo>
                  <a:lnTo>
                    <a:pt x="778" y="183"/>
                  </a:lnTo>
                  <a:cubicBezTo>
                    <a:pt x="803" y="107"/>
                    <a:pt x="753" y="32"/>
                    <a:pt x="678" y="7"/>
                  </a:cubicBezTo>
                  <a:cubicBezTo>
                    <a:pt x="664" y="3"/>
                    <a:pt x="650"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2"/>
            <p:cNvSpPr/>
            <p:nvPr/>
          </p:nvSpPr>
          <p:spPr>
            <a:xfrm>
              <a:off x="4320325" y="3233575"/>
              <a:ext cx="20075" cy="39275"/>
            </a:xfrm>
            <a:custGeom>
              <a:rect b="b" l="l" r="r" t="t"/>
              <a:pathLst>
                <a:path extrusionOk="0" h="1571" w="803">
                  <a:moveTo>
                    <a:pt x="663" y="1"/>
                  </a:moveTo>
                  <a:cubicBezTo>
                    <a:pt x="601" y="1"/>
                    <a:pt x="543" y="46"/>
                    <a:pt x="502" y="107"/>
                  </a:cubicBezTo>
                  <a:lnTo>
                    <a:pt x="26" y="1386"/>
                  </a:lnTo>
                  <a:cubicBezTo>
                    <a:pt x="1" y="1461"/>
                    <a:pt x="51" y="1536"/>
                    <a:pt x="126" y="1561"/>
                  </a:cubicBezTo>
                  <a:cubicBezTo>
                    <a:pt x="138" y="1567"/>
                    <a:pt x="154" y="1571"/>
                    <a:pt x="171" y="1571"/>
                  </a:cubicBezTo>
                  <a:cubicBezTo>
                    <a:pt x="222" y="1571"/>
                    <a:pt x="283" y="1542"/>
                    <a:pt x="301" y="1486"/>
                  </a:cubicBezTo>
                  <a:lnTo>
                    <a:pt x="778" y="183"/>
                  </a:lnTo>
                  <a:cubicBezTo>
                    <a:pt x="803" y="133"/>
                    <a:pt x="753" y="32"/>
                    <a:pt x="702" y="7"/>
                  </a:cubicBezTo>
                  <a:cubicBezTo>
                    <a:pt x="689" y="3"/>
                    <a:pt x="676"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2"/>
            <p:cNvSpPr/>
            <p:nvPr/>
          </p:nvSpPr>
          <p:spPr>
            <a:xfrm>
              <a:off x="4230725" y="3047500"/>
              <a:ext cx="41375" cy="13500"/>
            </a:xfrm>
            <a:custGeom>
              <a:rect b="b" l="l" r="r" t="t"/>
              <a:pathLst>
                <a:path extrusionOk="0" h="540" w="1655">
                  <a:moveTo>
                    <a:pt x="137" y="0"/>
                  </a:moveTo>
                  <a:cubicBezTo>
                    <a:pt x="77" y="0"/>
                    <a:pt x="26" y="45"/>
                    <a:pt x="26" y="107"/>
                  </a:cubicBezTo>
                  <a:cubicBezTo>
                    <a:pt x="1" y="182"/>
                    <a:pt x="51" y="257"/>
                    <a:pt x="126" y="282"/>
                  </a:cubicBezTo>
                  <a:lnTo>
                    <a:pt x="1479" y="533"/>
                  </a:lnTo>
                  <a:cubicBezTo>
                    <a:pt x="1493" y="537"/>
                    <a:pt x="1506" y="539"/>
                    <a:pt x="1519" y="539"/>
                  </a:cubicBezTo>
                  <a:cubicBezTo>
                    <a:pt x="1579" y="539"/>
                    <a:pt x="1630" y="494"/>
                    <a:pt x="1630" y="433"/>
                  </a:cubicBezTo>
                  <a:cubicBezTo>
                    <a:pt x="1655" y="357"/>
                    <a:pt x="1605" y="282"/>
                    <a:pt x="1530" y="257"/>
                  </a:cubicBezTo>
                  <a:lnTo>
                    <a:pt x="176" y="7"/>
                  </a:lnTo>
                  <a:cubicBezTo>
                    <a:pt x="163" y="2"/>
                    <a:pt x="149" y="0"/>
                    <a:pt x="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2"/>
            <p:cNvSpPr/>
            <p:nvPr/>
          </p:nvSpPr>
          <p:spPr>
            <a:xfrm>
              <a:off x="4282725" y="3205550"/>
              <a:ext cx="41400" cy="13350"/>
            </a:xfrm>
            <a:custGeom>
              <a:rect b="b" l="l" r="r" t="t"/>
              <a:pathLst>
                <a:path extrusionOk="0" h="534" w="1656">
                  <a:moveTo>
                    <a:pt x="176" y="0"/>
                  </a:moveTo>
                  <a:cubicBezTo>
                    <a:pt x="101" y="0"/>
                    <a:pt x="26" y="51"/>
                    <a:pt x="1" y="126"/>
                  </a:cubicBezTo>
                  <a:cubicBezTo>
                    <a:pt x="1" y="201"/>
                    <a:pt x="51" y="276"/>
                    <a:pt x="126" y="276"/>
                  </a:cubicBezTo>
                  <a:lnTo>
                    <a:pt x="1480" y="527"/>
                  </a:lnTo>
                  <a:cubicBezTo>
                    <a:pt x="1493" y="531"/>
                    <a:pt x="1506" y="533"/>
                    <a:pt x="1519" y="533"/>
                  </a:cubicBezTo>
                  <a:cubicBezTo>
                    <a:pt x="1579" y="533"/>
                    <a:pt x="1630" y="488"/>
                    <a:pt x="1630" y="426"/>
                  </a:cubicBezTo>
                  <a:cubicBezTo>
                    <a:pt x="1655" y="351"/>
                    <a:pt x="1605" y="276"/>
                    <a:pt x="1530" y="276"/>
                  </a:cubicBezTo>
                  <a:lnTo>
                    <a:pt x="1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2"/>
            <p:cNvSpPr/>
            <p:nvPr/>
          </p:nvSpPr>
          <p:spPr>
            <a:xfrm>
              <a:off x="4270825" y="3089950"/>
              <a:ext cx="32600" cy="30100"/>
            </a:xfrm>
            <a:custGeom>
              <a:rect b="b" l="l" r="r" t="t"/>
              <a:pathLst>
                <a:path extrusionOk="0" h="1204" w="1304">
                  <a:moveTo>
                    <a:pt x="142" y="0"/>
                  </a:moveTo>
                  <a:cubicBezTo>
                    <a:pt x="107" y="0"/>
                    <a:pt x="76" y="13"/>
                    <a:pt x="51" y="38"/>
                  </a:cubicBezTo>
                  <a:cubicBezTo>
                    <a:pt x="1" y="88"/>
                    <a:pt x="1" y="188"/>
                    <a:pt x="51" y="238"/>
                  </a:cubicBezTo>
                  <a:lnTo>
                    <a:pt x="1053" y="1166"/>
                  </a:lnTo>
                  <a:cubicBezTo>
                    <a:pt x="1078" y="1191"/>
                    <a:pt x="1116" y="1203"/>
                    <a:pt x="1154" y="1203"/>
                  </a:cubicBezTo>
                  <a:cubicBezTo>
                    <a:pt x="1191" y="1203"/>
                    <a:pt x="1229" y="1191"/>
                    <a:pt x="1254" y="1166"/>
                  </a:cubicBezTo>
                  <a:cubicBezTo>
                    <a:pt x="1304" y="1116"/>
                    <a:pt x="1304" y="1015"/>
                    <a:pt x="1254" y="965"/>
                  </a:cubicBezTo>
                  <a:lnTo>
                    <a:pt x="251" y="38"/>
                  </a:lnTo>
                  <a:cubicBezTo>
                    <a:pt x="214" y="13"/>
                    <a:pt x="176"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2"/>
            <p:cNvSpPr/>
            <p:nvPr/>
          </p:nvSpPr>
          <p:spPr>
            <a:xfrm>
              <a:off x="4233850" y="3210250"/>
              <a:ext cx="32625" cy="30725"/>
            </a:xfrm>
            <a:custGeom>
              <a:rect b="b" l="l" r="r" t="t"/>
              <a:pathLst>
                <a:path extrusionOk="0" h="1229" w="1305">
                  <a:moveTo>
                    <a:pt x="142" y="0"/>
                  </a:moveTo>
                  <a:cubicBezTo>
                    <a:pt x="108" y="0"/>
                    <a:pt x="76" y="13"/>
                    <a:pt x="51" y="38"/>
                  </a:cubicBezTo>
                  <a:cubicBezTo>
                    <a:pt x="1" y="88"/>
                    <a:pt x="1" y="188"/>
                    <a:pt x="51" y="238"/>
                  </a:cubicBezTo>
                  <a:lnTo>
                    <a:pt x="1054" y="1191"/>
                  </a:lnTo>
                  <a:cubicBezTo>
                    <a:pt x="1079" y="1216"/>
                    <a:pt x="1116" y="1228"/>
                    <a:pt x="1154" y="1228"/>
                  </a:cubicBezTo>
                  <a:cubicBezTo>
                    <a:pt x="1191" y="1228"/>
                    <a:pt x="1229" y="1216"/>
                    <a:pt x="1254" y="1191"/>
                  </a:cubicBezTo>
                  <a:cubicBezTo>
                    <a:pt x="1304" y="1116"/>
                    <a:pt x="1304" y="1040"/>
                    <a:pt x="1254" y="990"/>
                  </a:cubicBezTo>
                  <a:lnTo>
                    <a:pt x="252" y="38"/>
                  </a:lnTo>
                  <a:cubicBezTo>
                    <a:pt x="214" y="13"/>
                    <a:pt x="176" y="0"/>
                    <a:pt x="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2"/>
            <p:cNvSpPr/>
            <p:nvPr/>
          </p:nvSpPr>
          <p:spPr>
            <a:xfrm>
              <a:off x="4338500" y="3179225"/>
              <a:ext cx="29475" cy="30725"/>
            </a:xfrm>
            <a:custGeom>
              <a:rect b="b" l="l" r="r" t="t"/>
              <a:pathLst>
                <a:path extrusionOk="0" h="1229" w="1179">
                  <a:moveTo>
                    <a:pt x="151" y="1"/>
                  </a:moveTo>
                  <a:cubicBezTo>
                    <a:pt x="126" y="1"/>
                    <a:pt x="76" y="26"/>
                    <a:pt x="51" y="51"/>
                  </a:cubicBezTo>
                  <a:cubicBezTo>
                    <a:pt x="0" y="101"/>
                    <a:pt x="0" y="176"/>
                    <a:pt x="51" y="251"/>
                  </a:cubicBezTo>
                  <a:lnTo>
                    <a:pt x="1053" y="1179"/>
                  </a:lnTo>
                  <a:cubicBezTo>
                    <a:pt x="1078" y="1204"/>
                    <a:pt x="1128" y="1229"/>
                    <a:pt x="1153" y="1229"/>
                  </a:cubicBezTo>
                  <a:lnTo>
                    <a:pt x="1178" y="1229"/>
                  </a:lnTo>
                  <a:cubicBezTo>
                    <a:pt x="1178" y="1154"/>
                    <a:pt x="1153" y="1104"/>
                    <a:pt x="1153" y="1028"/>
                  </a:cubicBezTo>
                  <a:cubicBezTo>
                    <a:pt x="1128" y="978"/>
                    <a:pt x="1128" y="903"/>
                    <a:pt x="1103" y="853"/>
                  </a:cubicBezTo>
                  <a:lnTo>
                    <a:pt x="251" y="26"/>
                  </a:lnTo>
                  <a:cubicBezTo>
                    <a:pt x="226" y="26"/>
                    <a:pt x="201"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2"/>
            <p:cNvSpPr/>
            <p:nvPr/>
          </p:nvSpPr>
          <p:spPr>
            <a:xfrm>
              <a:off x="4173700" y="3096900"/>
              <a:ext cx="32625" cy="30675"/>
            </a:xfrm>
            <a:custGeom>
              <a:rect b="b" l="l" r="r" t="t"/>
              <a:pathLst>
                <a:path extrusionOk="0" h="1227" w="1305">
                  <a:moveTo>
                    <a:pt x="163" y="1"/>
                  </a:moveTo>
                  <a:cubicBezTo>
                    <a:pt x="121" y="1"/>
                    <a:pt x="79" y="19"/>
                    <a:pt x="51" y="61"/>
                  </a:cubicBezTo>
                  <a:cubicBezTo>
                    <a:pt x="1" y="111"/>
                    <a:pt x="1" y="186"/>
                    <a:pt x="51" y="236"/>
                  </a:cubicBezTo>
                  <a:lnTo>
                    <a:pt x="1054" y="1188"/>
                  </a:lnTo>
                  <a:cubicBezTo>
                    <a:pt x="1091" y="1214"/>
                    <a:pt x="1129" y="1226"/>
                    <a:pt x="1163" y="1226"/>
                  </a:cubicBezTo>
                  <a:cubicBezTo>
                    <a:pt x="1198" y="1226"/>
                    <a:pt x="1229" y="1214"/>
                    <a:pt x="1254" y="1188"/>
                  </a:cubicBezTo>
                  <a:cubicBezTo>
                    <a:pt x="1304" y="1138"/>
                    <a:pt x="1304" y="1038"/>
                    <a:pt x="1254" y="988"/>
                  </a:cubicBezTo>
                  <a:lnTo>
                    <a:pt x="252" y="36"/>
                  </a:lnTo>
                  <a:cubicBezTo>
                    <a:pt x="229" y="13"/>
                    <a:pt x="196" y="1"/>
                    <a:pt x="163" y="1"/>
                  </a:cubicBezTo>
                  <a:close/>
                </a:path>
              </a:pathLst>
            </a:custGeom>
            <a:solidFill>
              <a:srgbClr val="FFE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2"/>
            <p:cNvSpPr/>
            <p:nvPr/>
          </p:nvSpPr>
          <p:spPr>
            <a:xfrm>
              <a:off x="3728225" y="3666700"/>
              <a:ext cx="1900" cy="650"/>
            </a:xfrm>
            <a:custGeom>
              <a:rect b="b" l="l" r="r" t="t"/>
              <a:pathLst>
                <a:path extrusionOk="0" h="26" w="76">
                  <a:moveTo>
                    <a:pt x="0" y="1"/>
                  </a:moveTo>
                  <a:cubicBezTo>
                    <a:pt x="25" y="1"/>
                    <a:pt x="50" y="26"/>
                    <a:pt x="76" y="26"/>
                  </a:cubicBezTo>
                  <a:cubicBezTo>
                    <a:pt x="76" y="26"/>
                    <a:pt x="76" y="1"/>
                    <a:pt x="50" y="1"/>
                  </a:cubicBezTo>
                  <a:close/>
                </a:path>
              </a:pathLst>
            </a:custGeom>
            <a:solidFill>
              <a:srgbClr val="A5D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2"/>
            <p:cNvSpPr/>
            <p:nvPr/>
          </p:nvSpPr>
          <p:spPr>
            <a:xfrm>
              <a:off x="3735125" y="3501675"/>
              <a:ext cx="34475" cy="29150"/>
            </a:xfrm>
            <a:custGeom>
              <a:rect b="b" l="l" r="r" t="t"/>
              <a:pathLst>
                <a:path extrusionOk="0" h="1166" w="1379">
                  <a:moveTo>
                    <a:pt x="152" y="0"/>
                  </a:moveTo>
                  <a:cubicBezTo>
                    <a:pt x="113" y="0"/>
                    <a:pt x="78" y="19"/>
                    <a:pt x="50" y="60"/>
                  </a:cubicBezTo>
                  <a:cubicBezTo>
                    <a:pt x="0" y="110"/>
                    <a:pt x="0" y="186"/>
                    <a:pt x="75" y="236"/>
                  </a:cubicBezTo>
                  <a:lnTo>
                    <a:pt x="1128" y="1138"/>
                  </a:lnTo>
                  <a:cubicBezTo>
                    <a:pt x="1147" y="1157"/>
                    <a:pt x="1173" y="1165"/>
                    <a:pt x="1202" y="1165"/>
                  </a:cubicBezTo>
                  <a:cubicBezTo>
                    <a:pt x="1247" y="1165"/>
                    <a:pt x="1297" y="1144"/>
                    <a:pt x="1328" y="1113"/>
                  </a:cubicBezTo>
                  <a:cubicBezTo>
                    <a:pt x="1378" y="1063"/>
                    <a:pt x="1353" y="962"/>
                    <a:pt x="1303" y="912"/>
                  </a:cubicBezTo>
                  <a:lnTo>
                    <a:pt x="251" y="35"/>
                  </a:lnTo>
                  <a:cubicBezTo>
                    <a:pt x="217" y="13"/>
                    <a:pt x="183" y="0"/>
                    <a:pt x="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2"/>
            <p:cNvSpPr/>
            <p:nvPr/>
          </p:nvSpPr>
          <p:spPr>
            <a:xfrm>
              <a:off x="3694375" y="3541950"/>
              <a:ext cx="33875" cy="29150"/>
            </a:xfrm>
            <a:custGeom>
              <a:rect b="b" l="l" r="r" t="t"/>
              <a:pathLst>
                <a:path extrusionOk="0" h="1166" w="1355">
                  <a:moveTo>
                    <a:pt x="167" y="1"/>
                  </a:moveTo>
                  <a:cubicBezTo>
                    <a:pt x="123" y="1"/>
                    <a:pt x="82" y="22"/>
                    <a:pt x="51" y="53"/>
                  </a:cubicBezTo>
                  <a:cubicBezTo>
                    <a:pt x="1" y="103"/>
                    <a:pt x="1" y="204"/>
                    <a:pt x="76" y="254"/>
                  </a:cubicBezTo>
                  <a:lnTo>
                    <a:pt x="1129" y="1131"/>
                  </a:lnTo>
                  <a:cubicBezTo>
                    <a:pt x="1151" y="1153"/>
                    <a:pt x="1179" y="1166"/>
                    <a:pt x="1207" y="1166"/>
                  </a:cubicBezTo>
                  <a:cubicBezTo>
                    <a:pt x="1241" y="1166"/>
                    <a:pt x="1277" y="1147"/>
                    <a:pt x="1304" y="1106"/>
                  </a:cubicBezTo>
                  <a:cubicBezTo>
                    <a:pt x="1354" y="1056"/>
                    <a:pt x="1354" y="981"/>
                    <a:pt x="1304" y="930"/>
                  </a:cubicBezTo>
                  <a:lnTo>
                    <a:pt x="252" y="28"/>
                  </a:lnTo>
                  <a:cubicBezTo>
                    <a:pt x="223" y="9"/>
                    <a:pt x="194"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2"/>
            <p:cNvSpPr/>
            <p:nvPr/>
          </p:nvSpPr>
          <p:spPr>
            <a:xfrm>
              <a:off x="3759550" y="3567575"/>
              <a:ext cx="11300" cy="41000"/>
            </a:xfrm>
            <a:custGeom>
              <a:rect b="b" l="l" r="r" t="t"/>
              <a:pathLst>
                <a:path extrusionOk="0" h="1640" w="452">
                  <a:moveTo>
                    <a:pt x="156" y="1"/>
                  </a:moveTo>
                  <a:cubicBezTo>
                    <a:pt x="146" y="1"/>
                    <a:pt x="136" y="2"/>
                    <a:pt x="126" y="6"/>
                  </a:cubicBezTo>
                  <a:cubicBezTo>
                    <a:pt x="51" y="6"/>
                    <a:pt x="0" y="81"/>
                    <a:pt x="26" y="156"/>
                  </a:cubicBezTo>
                  <a:lnTo>
                    <a:pt x="176" y="1509"/>
                  </a:lnTo>
                  <a:cubicBezTo>
                    <a:pt x="176" y="1575"/>
                    <a:pt x="232" y="1640"/>
                    <a:pt x="296" y="1640"/>
                  </a:cubicBezTo>
                  <a:cubicBezTo>
                    <a:pt x="306" y="1640"/>
                    <a:pt x="316" y="1638"/>
                    <a:pt x="326" y="1635"/>
                  </a:cubicBezTo>
                  <a:cubicBezTo>
                    <a:pt x="401" y="1635"/>
                    <a:pt x="452" y="1560"/>
                    <a:pt x="452" y="1484"/>
                  </a:cubicBezTo>
                  <a:lnTo>
                    <a:pt x="301" y="131"/>
                  </a:lnTo>
                  <a:cubicBezTo>
                    <a:pt x="280" y="66"/>
                    <a:pt x="220" y="1"/>
                    <a:pt x="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2"/>
            <p:cNvSpPr/>
            <p:nvPr/>
          </p:nvSpPr>
          <p:spPr>
            <a:xfrm>
              <a:off x="3668700" y="3573175"/>
              <a:ext cx="10675" cy="41050"/>
            </a:xfrm>
            <a:custGeom>
              <a:rect b="b" l="l" r="r" t="t"/>
              <a:pathLst>
                <a:path extrusionOk="0" h="1642" w="427">
                  <a:moveTo>
                    <a:pt x="162" y="1"/>
                  </a:moveTo>
                  <a:cubicBezTo>
                    <a:pt x="151" y="1"/>
                    <a:pt x="139" y="3"/>
                    <a:pt x="126" y="7"/>
                  </a:cubicBezTo>
                  <a:cubicBezTo>
                    <a:pt x="50" y="7"/>
                    <a:pt x="0" y="82"/>
                    <a:pt x="0" y="158"/>
                  </a:cubicBezTo>
                  <a:lnTo>
                    <a:pt x="151" y="1511"/>
                  </a:lnTo>
                  <a:cubicBezTo>
                    <a:pt x="151" y="1576"/>
                    <a:pt x="207" y="1641"/>
                    <a:pt x="271" y="1641"/>
                  </a:cubicBezTo>
                  <a:cubicBezTo>
                    <a:pt x="281" y="1641"/>
                    <a:pt x="291" y="1640"/>
                    <a:pt x="301" y="1636"/>
                  </a:cubicBezTo>
                  <a:cubicBezTo>
                    <a:pt x="376" y="1636"/>
                    <a:pt x="426" y="1561"/>
                    <a:pt x="426" y="1486"/>
                  </a:cubicBezTo>
                  <a:lnTo>
                    <a:pt x="276" y="133"/>
                  </a:lnTo>
                  <a:cubicBezTo>
                    <a:pt x="255" y="50"/>
                    <a:pt x="217"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2"/>
            <p:cNvSpPr/>
            <p:nvPr/>
          </p:nvSpPr>
          <p:spPr>
            <a:xfrm>
              <a:off x="3757050" y="3633500"/>
              <a:ext cx="40750" cy="16475"/>
            </a:xfrm>
            <a:custGeom>
              <a:rect b="b" l="l" r="r" t="t"/>
              <a:pathLst>
                <a:path extrusionOk="0" h="659" w="1630">
                  <a:moveTo>
                    <a:pt x="1429" y="0"/>
                  </a:moveTo>
                  <a:lnTo>
                    <a:pt x="100" y="401"/>
                  </a:lnTo>
                  <a:cubicBezTo>
                    <a:pt x="25" y="401"/>
                    <a:pt x="0" y="502"/>
                    <a:pt x="0" y="552"/>
                  </a:cubicBezTo>
                  <a:cubicBezTo>
                    <a:pt x="21" y="614"/>
                    <a:pt x="75" y="658"/>
                    <a:pt x="136" y="658"/>
                  </a:cubicBezTo>
                  <a:cubicBezTo>
                    <a:pt x="149" y="658"/>
                    <a:pt x="162" y="656"/>
                    <a:pt x="176" y="652"/>
                  </a:cubicBezTo>
                  <a:lnTo>
                    <a:pt x="1504" y="276"/>
                  </a:lnTo>
                  <a:cubicBezTo>
                    <a:pt x="1579" y="251"/>
                    <a:pt x="1629" y="176"/>
                    <a:pt x="1604" y="101"/>
                  </a:cubicBezTo>
                  <a:cubicBezTo>
                    <a:pt x="1579" y="25"/>
                    <a:pt x="1504" y="0"/>
                    <a:pt x="1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2"/>
            <p:cNvSpPr/>
            <p:nvPr/>
          </p:nvSpPr>
          <p:spPr>
            <a:xfrm>
              <a:off x="3665575" y="3515525"/>
              <a:ext cx="14425" cy="10225"/>
            </a:xfrm>
            <a:custGeom>
              <a:rect b="b" l="l" r="r" t="t"/>
              <a:pathLst>
                <a:path extrusionOk="0" h="409" w="577">
                  <a:moveTo>
                    <a:pt x="441" y="1"/>
                  </a:moveTo>
                  <a:cubicBezTo>
                    <a:pt x="428" y="1"/>
                    <a:pt x="414" y="3"/>
                    <a:pt x="401" y="7"/>
                  </a:cubicBezTo>
                  <a:lnTo>
                    <a:pt x="0" y="108"/>
                  </a:lnTo>
                  <a:lnTo>
                    <a:pt x="0" y="408"/>
                  </a:lnTo>
                  <a:lnTo>
                    <a:pt x="476" y="258"/>
                  </a:lnTo>
                  <a:cubicBezTo>
                    <a:pt x="526" y="258"/>
                    <a:pt x="576" y="208"/>
                    <a:pt x="576" y="133"/>
                  </a:cubicBezTo>
                  <a:cubicBezTo>
                    <a:pt x="576" y="133"/>
                    <a:pt x="576" y="108"/>
                    <a:pt x="576" y="108"/>
                  </a:cubicBezTo>
                  <a:cubicBezTo>
                    <a:pt x="556" y="46"/>
                    <a:pt x="501" y="1"/>
                    <a:pt x="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2"/>
            <p:cNvSpPr/>
            <p:nvPr/>
          </p:nvSpPr>
          <p:spPr>
            <a:xfrm>
              <a:off x="3701900" y="3603875"/>
              <a:ext cx="40750" cy="17125"/>
            </a:xfrm>
            <a:custGeom>
              <a:rect b="b" l="l" r="r" t="t"/>
              <a:pathLst>
                <a:path extrusionOk="0" h="685" w="1630">
                  <a:moveTo>
                    <a:pt x="162" y="1"/>
                  </a:moveTo>
                  <a:cubicBezTo>
                    <a:pt x="101" y="1"/>
                    <a:pt x="46" y="46"/>
                    <a:pt x="26" y="108"/>
                  </a:cubicBezTo>
                  <a:cubicBezTo>
                    <a:pt x="1" y="183"/>
                    <a:pt x="51" y="258"/>
                    <a:pt x="126" y="283"/>
                  </a:cubicBezTo>
                  <a:lnTo>
                    <a:pt x="1454" y="684"/>
                  </a:lnTo>
                  <a:cubicBezTo>
                    <a:pt x="1530" y="684"/>
                    <a:pt x="1605" y="659"/>
                    <a:pt x="1630" y="584"/>
                  </a:cubicBezTo>
                  <a:cubicBezTo>
                    <a:pt x="1630" y="509"/>
                    <a:pt x="1605" y="433"/>
                    <a:pt x="1530" y="408"/>
                  </a:cubicBezTo>
                  <a:lnTo>
                    <a:pt x="201" y="7"/>
                  </a:lnTo>
                  <a:cubicBezTo>
                    <a:pt x="188" y="3"/>
                    <a:pt x="175" y="1"/>
                    <a:pt x="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2"/>
            <p:cNvSpPr/>
            <p:nvPr/>
          </p:nvSpPr>
          <p:spPr>
            <a:xfrm>
              <a:off x="3681225" y="3479825"/>
              <a:ext cx="40750" cy="16650"/>
            </a:xfrm>
            <a:custGeom>
              <a:rect b="b" l="l" r="r" t="t"/>
              <a:pathLst>
                <a:path extrusionOk="0" h="666" w="1630">
                  <a:moveTo>
                    <a:pt x="160" y="0"/>
                  </a:moveTo>
                  <a:cubicBezTo>
                    <a:pt x="100" y="0"/>
                    <a:pt x="46" y="41"/>
                    <a:pt x="26" y="82"/>
                  </a:cubicBezTo>
                  <a:cubicBezTo>
                    <a:pt x="1" y="157"/>
                    <a:pt x="51" y="232"/>
                    <a:pt x="126" y="258"/>
                  </a:cubicBezTo>
                  <a:lnTo>
                    <a:pt x="1429" y="659"/>
                  </a:lnTo>
                  <a:cubicBezTo>
                    <a:pt x="1443" y="663"/>
                    <a:pt x="1456" y="665"/>
                    <a:pt x="1469" y="665"/>
                  </a:cubicBezTo>
                  <a:cubicBezTo>
                    <a:pt x="1529" y="665"/>
                    <a:pt x="1584" y="620"/>
                    <a:pt x="1605" y="558"/>
                  </a:cubicBezTo>
                  <a:cubicBezTo>
                    <a:pt x="1630" y="508"/>
                    <a:pt x="1580" y="433"/>
                    <a:pt x="1504" y="408"/>
                  </a:cubicBezTo>
                  <a:lnTo>
                    <a:pt x="201" y="7"/>
                  </a:lnTo>
                  <a:cubicBezTo>
                    <a:pt x="187" y="2"/>
                    <a:pt x="174" y="0"/>
                    <a:pt x="1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2"/>
            <p:cNvSpPr/>
            <p:nvPr/>
          </p:nvSpPr>
          <p:spPr>
            <a:xfrm>
              <a:off x="3785875" y="3553925"/>
              <a:ext cx="40750" cy="17100"/>
            </a:xfrm>
            <a:custGeom>
              <a:rect b="b" l="l" r="r" t="t"/>
              <a:pathLst>
                <a:path extrusionOk="0" h="684" w="1630">
                  <a:moveTo>
                    <a:pt x="176" y="0"/>
                  </a:moveTo>
                  <a:cubicBezTo>
                    <a:pt x="100" y="0"/>
                    <a:pt x="25" y="25"/>
                    <a:pt x="0" y="101"/>
                  </a:cubicBezTo>
                  <a:cubicBezTo>
                    <a:pt x="0" y="176"/>
                    <a:pt x="25" y="251"/>
                    <a:pt x="100" y="276"/>
                  </a:cubicBezTo>
                  <a:lnTo>
                    <a:pt x="1429" y="677"/>
                  </a:lnTo>
                  <a:cubicBezTo>
                    <a:pt x="1442" y="681"/>
                    <a:pt x="1455" y="684"/>
                    <a:pt x="1468" y="684"/>
                  </a:cubicBezTo>
                  <a:cubicBezTo>
                    <a:pt x="1529" y="684"/>
                    <a:pt x="1583" y="639"/>
                    <a:pt x="1604" y="577"/>
                  </a:cubicBezTo>
                  <a:cubicBezTo>
                    <a:pt x="1629" y="502"/>
                    <a:pt x="1579" y="426"/>
                    <a:pt x="1504" y="401"/>
                  </a:cubicBezTo>
                  <a:lnTo>
                    <a:pt x="1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2"/>
            <p:cNvSpPr/>
            <p:nvPr/>
          </p:nvSpPr>
          <p:spPr>
            <a:xfrm>
              <a:off x="3693125" y="2924850"/>
              <a:ext cx="647900" cy="797650"/>
            </a:xfrm>
            <a:custGeom>
              <a:rect b="b" l="l" r="r" t="t"/>
              <a:pathLst>
                <a:path extrusionOk="0" h="31906" w="25916">
                  <a:moveTo>
                    <a:pt x="19700" y="0"/>
                  </a:moveTo>
                  <a:lnTo>
                    <a:pt x="2607" y="3684"/>
                  </a:lnTo>
                  <a:lnTo>
                    <a:pt x="1" y="4311"/>
                  </a:lnTo>
                  <a:lnTo>
                    <a:pt x="5615" y="31905"/>
                  </a:lnTo>
                  <a:lnTo>
                    <a:pt x="8673" y="31604"/>
                  </a:lnTo>
                  <a:lnTo>
                    <a:pt x="25916" y="28722"/>
                  </a:lnTo>
                  <a:lnTo>
                    <a:pt x="19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2"/>
            <p:cNvSpPr/>
            <p:nvPr/>
          </p:nvSpPr>
          <p:spPr>
            <a:xfrm>
              <a:off x="3692500" y="3018200"/>
              <a:ext cx="216825" cy="705550"/>
            </a:xfrm>
            <a:custGeom>
              <a:rect b="b" l="l" r="r" t="t"/>
              <a:pathLst>
                <a:path extrusionOk="0" h="28222" w="8673">
                  <a:moveTo>
                    <a:pt x="2607" y="1"/>
                  </a:moveTo>
                  <a:lnTo>
                    <a:pt x="1" y="627"/>
                  </a:lnTo>
                  <a:lnTo>
                    <a:pt x="5615" y="28221"/>
                  </a:lnTo>
                  <a:lnTo>
                    <a:pt x="8672" y="27921"/>
                  </a:lnTo>
                  <a:lnTo>
                    <a:pt x="26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2"/>
            <p:cNvSpPr/>
            <p:nvPr/>
          </p:nvSpPr>
          <p:spPr>
            <a:xfrm>
              <a:off x="3719450" y="3092775"/>
              <a:ext cx="30100" cy="110300"/>
            </a:xfrm>
            <a:custGeom>
              <a:rect b="b" l="l" r="r" t="t"/>
              <a:pathLst>
                <a:path extrusionOk="0" h="4412" w="1204">
                  <a:moveTo>
                    <a:pt x="176" y="0"/>
                  </a:moveTo>
                  <a:lnTo>
                    <a:pt x="0" y="50"/>
                  </a:lnTo>
                  <a:lnTo>
                    <a:pt x="1028" y="4411"/>
                  </a:lnTo>
                  <a:lnTo>
                    <a:pt x="1203"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2"/>
            <p:cNvSpPr/>
            <p:nvPr/>
          </p:nvSpPr>
          <p:spPr>
            <a:xfrm>
              <a:off x="3731350" y="3092775"/>
              <a:ext cx="29475" cy="110300"/>
            </a:xfrm>
            <a:custGeom>
              <a:rect b="b" l="l" r="r" t="t"/>
              <a:pathLst>
                <a:path extrusionOk="0" h="4412" w="1179">
                  <a:moveTo>
                    <a:pt x="176" y="0"/>
                  </a:moveTo>
                  <a:lnTo>
                    <a:pt x="1" y="25"/>
                  </a:lnTo>
                  <a:lnTo>
                    <a:pt x="1003" y="4411"/>
                  </a:lnTo>
                  <a:lnTo>
                    <a:pt x="1179"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2"/>
            <p:cNvSpPr/>
            <p:nvPr/>
          </p:nvSpPr>
          <p:spPr>
            <a:xfrm>
              <a:off x="3742625" y="3092150"/>
              <a:ext cx="30100" cy="110300"/>
            </a:xfrm>
            <a:custGeom>
              <a:rect b="b" l="l" r="r" t="t"/>
              <a:pathLst>
                <a:path extrusionOk="0" h="4412" w="1204">
                  <a:moveTo>
                    <a:pt x="176" y="0"/>
                  </a:moveTo>
                  <a:lnTo>
                    <a:pt x="1" y="50"/>
                  </a:lnTo>
                  <a:lnTo>
                    <a:pt x="1028" y="4411"/>
                  </a:lnTo>
                  <a:lnTo>
                    <a:pt x="1204" y="4361"/>
                  </a:ln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2"/>
            <p:cNvSpPr/>
            <p:nvPr/>
          </p:nvSpPr>
          <p:spPr>
            <a:xfrm>
              <a:off x="3754525" y="3092150"/>
              <a:ext cx="29475" cy="109675"/>
            </a:xfrm>
            <a:custGeom>
              <a:rect b="b" l="l" r="r" t="t"/>
              <a:pathLst>
                <a:path extrusionOk="0" h="4387" w="1179">
                  <a:moveTo>
                    <a:pt x="151" y="0"/>
                  </a:moveTo>
                  <a:lnTo>
                    <a:pt x="1" y="25"/>
                  </a:lnTo>
                  <a:lnTo>
                    <a:pt x="1003" y="4386"/>
                  </a:lnTo>
                  <a:lnTo>
                    <a:pt x="1179" y="4361"/>
                  </a:lnTo>
                  <a:lnTo>
                    <a:pt x="1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2"/>
            <p:cNvSpPr/>
            <p:nvPr/>
          </p:nvSpPr>
          <p:spPr>
            <a:xfrm>
              <a:off x="4179350" y="3566450"/>
              <a:ext cx="109675" cy="30100"/>
            </a:xfrm>
            <a:custGeom>
              <a:rect b="b" l="l" r="r" t="t"/>
              <a:pathLst>
                <a:path extrusionOk="0" h="1204" w="4387">
                  <a:moveTo>
                    <a:pt x="4361" y="1"/>
                  </a:moveTo>
                  <a:lnTo>
                    <a:pt x="1" y="1028"/>
                  </a:lnTo>
                  <a:lnTo>
                    <a:pt x="26" y="1204"/>
                  </a:lnTo>
                  <a:lnTo>
                    <a:pt x="4387" y="176"/>
                  </a:lnTo>
                  <a:lnTo>
                    <a:pt x="43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2"/>
            <p:cNvSpPr/>
            <p:nvPr/>
          </p:nvSpPr>
          <p:spPr>
            <a:xfrm>
              <a:off x="4179350" y="3578350"/>
              <a:ext cx="110300" cy="29475"/>
            </a:xfrm>
            <a:custGeom>
              <a:rect b="b" l="l" r="r" t="t"/>
              <a:pathLst>
                <a:path extrusionOk="0" h="1179" w="4412">
                  <a:moveTo>
                    <a:pt x="4361" y="1"/>
                  </a:moveTo>
                  <a:lnTo>
                    <a:pt x="1" y="1003"/>
                  </a:lnTo>
                  <a:lnTo>
                    <a:pt x="51" y="1179"/>
                  </a:lnTo>
                  <a:lnTo>
                    <a:pt x="4412" y="151"/>
                  </a:lnTo>
                  <a:lnTo>
                    <a:pt x="43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2"/>
            <p:cNvSpPr/>
            <p:nvPr/>
          </p:nvSpPr>
          <p:spPr>
            <a:xfrm>
              <a:off x="4179975" y="3589625"/>
              <a:ext cx="110300" cy="30100"/>
            </a:xfrm>
            <a:custGeom>
              <a:rect b="b" l="l" r="r" t="t"/>
              <a:pathLst>
                <a:path extrusionOk="0" h="1204" w="4412">
                  <a:moveTo>
                    <a:pt x="4362" y="1"/>
                  </a:moveTo>
                  <a:lnTo>
                    <a:pt x="1" y="1028"/>
                  </a:lnTo>
                  <a:lnTo>
                    <a:pt x="51" y="1204"/>
                  </a:lnTo>
                  <a:lnTo>
                    <a:pt x="4412" y="176"/>
                  </a:lnTo>
                  <a:lnTo>
                    <a:pt x="43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2"/>
            <p:cNvSpPr/>
            <p:nvPr/>
          </p:nvSpPr>
          <p:spPr>
            <a:xfrm>
              <a:off x="4179975" y="3600925"/>
              <a:ext cx="110300" cy="30100"/>
            </a:xfrm>
            <a:custGeom>
              <a:rect b="b" l="l" r="r" t="t"/>
              <a:pathLst>
                <a:path extrusionOk="0" h="1204" w="4412">
                  <a:moveTo>
                    <a:pt x="4387" y="0"/>
                  </a:moveTo>
                  <a:lnTo>
                    <a:pt x="1" y="1028"/>
                  </a:lnTo>
                  <a:lnTo>
                    <a:pt x="51" y="1203"/>
                  </a:lnTo>
                  <a:lnTo>
                    <a:pt x="4412" y="175"/>
                  </a:lnTo>
                  <a:lnTo>
                    <a:pt x="43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2"/>
            <p:cNvSpPr/>
            <p:nvPr/>
          </p:nvSpPr>
          <p:spPr>
            <a:xfrm>
              <a:off x="3911175" y="3332125"/>
              <a:ext cx="53275" cy="52650"/>
            </a:xfrm>
            <a:custGeom>
              <a:rect b="b" l="l" r="r" t="t"/>
              <a:pathLst>
                <a:path extrusionOk="0" h="2106" w="2131">
                  <a:moveTo>
                    <a:pt x="1078" y="0"/>
                  </a:moveTo>
                  <a:cubicBezTo>
                    <a:pt x="502" y="0"/>
                    <a:pt x="26" y="451"/>
                    <a:pt x="1" y="1028"/>
                  </a:cubicBezTo>
                  <a:cubicBezTo>
                    <a:pt x="1" y="1604"/>
                    <a:pt x="452" y="2080"/>
                    <a:pt x="1028" y="2105"/>
                  </a:cubicBezTo>
                  <a:cubicBezTo>
                    <a:pt x="1630" y="2105"/>
                    <a:pt x="2106" y="1654"/>
                    <a:pt x="2106" y="1078"/>
                  </a:cubicBezTo>
                  <a:cubicBezTo>
                    <a:pt x="2131" y="501"/>
                    <a:pt x="1655" y="25"/>
                    <a:pt x="107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2"/>
            <p:cNvSpPr/>
            <p:nvPr/>
          </p:nvSpPr>
          <p:spPr>
            <a:xfrm>
              <a:off x="3913050" y="3329525"/>
              <a:ext cx="54550" cy="52200"/>
            </a:xfrm>
            <a:custGeom>
              <a:rect b="b" l="l" r="r" t="t"/>
              <a:pathLst>
                <a:path extrusionOk="0" h="2088" w="2182">
                  <a:moveTo>
                    <a:pt x="1116" y="0"/>
                  </a:moveTo>
                  <a:cubicBezTo>
                    <a:pt x="1087" y="0"/>
                    <a:pt x="1058" y="1"/>
                    <a:pt x="1028" y="4"/>
                  </a:cubicBezTo>
                  <a:cubicBezTo>
                    <a:pt x="452" y="29"/>
                    <a:pt x="1" y="530"/>
                    <a:pt x="51" y="1107"/>
                  </a:cubicBezTo>
                  <a:cubicBezTo>
                    <a:pt x="75" y="1654"/>
                    <a:pt x="527" y="2088"/>
                    <a:pt x="1066" y="2088"/>
                  </a:cubicBezTo>
                  <a:cubicBezTo>
                    <a:pt x="1095" y="2088"/>
                    <a:pt x="1124" y="2087"/>
                    <a:pt x="1154" y="2084"/>
                  </a:cubicBezTo>
                  <a:cubicBezTo>
                    <a:pt x="1730" y="2059"/>
                    <a:pt x="2181" y="1558"/>
                    <a:pt x="2131" y="981"/>
                  </a:cubicBezTo>
                  <a:cubicBezTo>
                    <a:pt x="2107" y="434"/>
                    <a:pt x="1655" y="0"/>
                    <a:pt x="1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2"/>
            <p:cNvSpPr/>
            <p:nvPr/>
          </p:nvSpPr>
          <p:spPr>
            <a:xfrm>
              <a:off x="3993250" y="3315800"/>
              <a:ext cx="53300" cy="52675"/>
            </a:xfrm>
            <a:custGeom>
              <a:rect b="b" l="l" r="r" t="t"/>
              <a:pathLst>
                <a:path extrusionOk="0" h="2107" w="2132">
                  <a:moveTo>
                    <a:pt x="1035" y="0"/>
                  </a:moveTo>
                  <a:cubicBezTo>
                    <a:pt x="478" y="0"/>
                    <a:pt x="26" y="467"/>
                    <a:pt x="26" y="1029"/>
                  </a:cubicBezTo>
                  <a:cubicBezTo>
                    <a:pt x="1" y="1605"/>
                    <a:pt x="452" y="2082"/>
                    <a:pt x="1054" y="2107"/>
                  </a:cubicBezTo>
                  <a:cubicBezTo>
                    <a:pt x="1630" y="2107"/>
                    <a:pt x="2106" y="1656"/>
                    <a:pt x="2106" y="1079"/>
                  </a:cubicBezTo>
                  <a:cubicBezTo>
                    <a:pt x="2131" y="503"/>
                    <a:pt x="1655" y="1"/>
                    <a:pt x="1079" y="1"/>
                  </a:cubicBezTo>
                  <a:cubicBezTo>
                    <a:pt x="1064" y="1"/>
                    <a:pt x="1050" y="0"/>
                    <a:pt x="1035"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2"/>
            <p:cNvSpPr/>
            <p:nvPr/>
          </p:nvSpPr>
          <p:spPr>
            <a:xfrm>
              <a:off x="3995150" y="3312675"/>
              <a:ext cx="54525" cy="52700"/>
            </a:xfrm>
            <a:custGeom>
              <a:rect b="b" l="l" r="r" t="t"/>
              <a:pathLst>
                <a:path extrusionOk="0" h="2108" w="2181">
                  <a:moveTo>
                    <a:pt x="1076" y="0"/>
                  </a:moveTo>
                  <a:cubicBezTo>
                    <a:pt x="1060" y="0"/>
                    <a:pt x="1044" y="0"/>
                    <a:pt x="1028" y="1"/>
                  </a:cubicBezTo>
                  <a:cubicBezTo>
                    <a:pt x="451" y="51"/>
                    <a:pt x="0" y="553"/>
                    <a:pt x="50" y="1129"/>
                  </a:cubicBezTo>
                  <a:cubicBezTo>
                    <a:pt x="75" y="1689"/>
                    <a:pt x="549" y="2107"/>
                    <a:pt x="1105" y="2107"/>
                  </a:cubicBezTo>
                  <a:cubicBezTo>
                    <a:pt x="1121" y="2107"/>
                    <a:pt x="1137" y="2107"/>
                    <a:pt x="1153" y="2106"/>
                  </a:cubicBezTo>
                  <a:cubicBezTo>
                    <a:pt x="1729" y="2056"/>
                    <a:pt x="2181" y="1580"/>
                    <a:pt x="2130" y="979"/>
                  </a:cubicBezTo>
                  <a:cubicBezTo>
                    <a:pt x="2106" y="418"/>
                    <a:pt x="1632" y="0"/>
                    <a:pt x="10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2"/>
            <p:cNvSpPr/>
            <p:nvPr/>
          </p:nvSpPr>
          <p:spPr>
            <a:xfrm>
              <a:off x="4069700" y="3300125"/>
              <a:ext cx="53275" cy="52100"/>
            </a:xfrm>
            <a:custGeom>
              <a:rect b="b" l="l" r="r" t="t"/>
              <a:pathLst>
                <a:path extrusionOk="0" h="2084" w="2131">
                  <a:moveTo>
                    <a:pt x="1032" y="1"/>
                  </a:moveTo>
                  <a:cubicBezTo>
                    <a:pt x="477" y="1"/>
                    <a:pt x="26" y="443"/>
                    <a:pt x="26" y="1004"/>
                  </a:cubicBezTo>
                  <a:cubicBezTo>
                    <a:pt x="1" y="1606"/>
                    <a:pt x="452" y="2082"/>
                    <a:pt x="1053" y="2082"/>
                  </a:cubicBezTo>
                  <a:cubicBezTo>
                    <a:pt x="1068" y="2083"/>
                    <a:pt x="1082" y="2083"/>
                    <a:pt x="1097" y="2083"/>
                  </a:cubicBezTo>
                  <a:cubicBezTo>
                    <a:pt x="1653" y="2083"/>
                    <a:pt x="2106" y="1616"/>
                    <a:pt x="2106" y="1055"/>
                  </a:cubicBezTo>
                  <a:cubicBezTo>
                    <a:pt x="2131" y="478"/>
                    <a:pt x="1655" y="2"/>
                    <a:pt x="1078" y="2"/>
                  </a:cubicBezTo>
                  <a:cubicBezTo>
                    <a:pt x="1063" y="1"/>
                    <a:pt x="1048" y="1"/>
                    <a:pt x="1032" y="1"/>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2"/>
            <p:cNvSpPr/>
            <p:nvPr/>
          </p:nvSpPr>
          <p:spPr>
            <a:xfrm>
              <a:off x="4071575" y="3297000"/>
              <a:ext cx="54550" cy="52150"/>
            </a:xfrm>
            <a:custGeom>
              <a:rect b="b" l="l" r="r" t="t"/>
              <a:pathLst>
                <a:path extrusionOk="0" h="2086" w="2182">
                  <a:moveTo>
                    <a:pt x="1077" y="1"/>
                  </a:moveTo>
                  <a:cubicBezTo>
                    <a:pt x="1061" y="1"/>
                    <a:pt x="1044" y="1"/>
                    <a:pt x="1028" y="2"/>
                  </a:cubicBezTo>
                  <a:cubicBezTo>
                    <a:pt x="452" y="27"/>
                    <a:pt x="1" y="528"/>
                    <a:pt x="51" y="1104"/>
                  </a:cubicBezTo>
                  <a:cubicBezTo>
                    <a:pt x="75" y="1651"/>
                    <a:pt x="527" y="2086"/>
                    <a:pt x="1066" y="2086"/>
                  </a:cubicBezTo>
                  <a:cubicBezTo>
                    <a:pt x="1095" y="2086"/>
                    <a:pt x="1124" y="2084"/>
                    <a:pt x="1154" y="2082"/>
                  </a:cubicBezTo>
                  <a:cubicBezTo>
                    <a:pt x="1730" y="2057"/>
                    <a:pt x="2181" y="1555"/>
                    <a:pt x="2131" y="979"/>
                  </a:cubicBezTo>
                  <a:cubicBezTo>
                    <a:pt x="2107" y="419"/>
                    <a:pt x="1632" y="1"/>
                    <a:pt x="10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2"/>
            <p:cNvSpPr/>
            <p:nvPr/>
          </p:nvSpPr>
          <p:spPr>
            <a:xfrm>
              <a:off x="4146775" y="3283250"/>
              <a:ext cx="53275" cy="52675"/>
            </a:xfrm>
            <a:custGeom>
              <a:rect b="b" l="l" r="r" t="t"/>
              <a:pathLst>
                <a:path extrusionOk="0" h="2107" w="2131">
                  <a:moveTo>
                    <a:pt x="1078" y="0"/>
                  </a:moveTo>
                  <a:cubicBezTo>
                    <a:pt x="502" y="0"/>
                    <a:pt x="25" y="451"/>
                    <a:pt x="25" y="1028"/>
                  </a:cubicBezTo>
                  <a:cubicBezTo>
                    <a:pt x="0" y="1629"/>
                    <a:pt x="451" y="2105"/>
                    <a:pt x="1053" y="2105"/>
                  </a:cubicBezTo>
                  <a:cubicBezTo>
                    <a:pt x="1067" y="2106"/>
                    <a:pt x="1082" y="2106"/>
                    <a:pt x="1096" y="2106"/>
                  </a:cubicBezTo>
                  <a:cubicBezTo>
                    <a:pt x="1653" y="2106"/>
                    <a:pt x="2106" y="1640"/>
                    <a:pt x="2106" y="1078"/>
                  </a:cubicBezTo>
                  <a:cubicBezTo>
                    <a:pt x="2131" y="501"/>
                    <a:pt x="1654" y="25"/>
                    <a:pt x="1078" y="0"/>
                  </a:cubicBezTo>
                  <a:close/>
                </a:path>
              </a:pathLst>
            </a:custGeom>
            <a:solidFill>
              <a:srgbClr val="21262A">
                <a:alpha val="16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2"/>
            <p:cNvSpPr/>
            <p:nvPr/>
          </p:nvSpPr>
          <p:spPr>
            <a:xfrm>
              <a:off x="4148650" y="3280650"/>
              <a:ext cx="54525" cy="52200"/>
            </a:xfrm>
            <a:custGeom>
              <a:rect b="b" l="l" r="r" t="t"/>
              <a:pathLst>
                <a:path extrusionOk="0" h="2088" w="2181">
                  <a:moveTo>
                    <a:pt x="1116" y="0"/>
                  </a:moveTo>
                  <a:cubicBezTo>
                    <a:pt x="1087" y="0"/>
                    <a:pt x="1057" y="1"/>
                    <a:pt x="1028" y="4"/>
                  </a:cubicBezTo>
                  <a:cubicBezTo>
                    <a:pt x="452" y="29"/>
                    <a:pt x="0" y="530"/>
                    <a:pt x="51" y="1107"/>
                  </a:cubicBezTo>
                  <a:cubicBezTo>
                    <a:pt x="74" y="1654"/>
                    <a:pt x="527" y="2088"/>
                    <a:pt x="1066" y="2088"/>
                  </a:cubicBezTo>
                  <a:cubicBezTo>
                    <a:pt x="1095" y="2088"/>
                    <a:pt x="1124" y="2087"/>
                    <a:pt x="1153" y="2084"/>
                  </a:cubicBezTo>
                  <a:cubicBezTo>
                    <a:pt x="1730" y="2059"/>
                    <a:pt x="2181" y="1558"/>
                    <a:pt x="2131" y="981"/>
                  </a:cubicBezTo>
                  <a:cubicBezTo>
                    <a:pt x="2107" y="434"/>
                    <a:pt x="1654" y="0"/>
                    <a:pt x="11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2"/>
            <p:cNvSpPr/>
            <p:nvPr/>
          </p:nvSpPr>
          <p:spPr>
            <a:xfrm>
              <a:off x="3921200" y="3417325"/>
              <a:ext cx="129100" cy="59550"/>
            </a:xfrm>
            <a:custGeom>
              <a:rect b="b" l="l" r="r" t="t"/>
              <a:pathLst>
                <a:path extrusionOk="0" h="2382" w="5164">
                  <a:moveTo>
                    <a:pt x="3008" y="1"/>
                  </a:moveTo>
                  <a:cubicBezTo>
                    <a:pt x="1780" y="1"/>
                    <a:pt x="677" y="602"/>
                    <a:pt x="1" y="1529"/>
                  </a:cubicBezTo>
                  <a:lnTo>
                    <a:pt x="1204" y="2382"/>
                  </a:lnTo>
                  <a:cubicBezTo>
                    <a:pt x="1605" y="1805"/>
                    <a:pt x="2281" y="1454"/>
                    <a:pt x="3008" y="1454"/>
                  </a:cubicBezTo>
                  <a:cubicBezTo>
                    <a:pt x="3509" y="1454"/>
                    <a:pt x="3961" y="1605"/>
                    <a:pt x="4337" y="1880"/>
                  </a:cubicBezTo>
                  <a:lnTo>
                    <a:pt x="5164" y="677"/>
                  </a:lnTo>
                  <a:cubicBezTo>
                    <a:pt x="4562" y="251"/>
                    <a:pt x="3810" y="1"/>
                    <a:pt x="30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2"/>
            <p:cNvSpPr/>
            <p:nvPr/>
          </p:nvSpPr>
          <p:spPr>
            <a:xfrm>
              <a:off x="3903650" y="3459300"/>
              <a:ext cx="61450" cy="127850"/>
            </a:xfrm>
            <a:custGeom>
              <a:rect b="b" l="l" r="r" t="t"/>
              <a:pathLst>
                <a:path extrusionOk="0" h="5114" w="2458">
                  <a:moveTo>
                    <a:pt x="602" y="1"/>
                  </a:moveTo>
                  <a:cubicBezTo>
                    <a:pt x="226" y="577"/>
                    <a:pt x="1" y="1279"/>
                    <a:pt x="1" y="2031"/>
                  </a:cubicBezTo>
                  <a:cubicBezTo>
                    <a:pt x="1" y="3309"/>
                    <a:pt x="653" y="4437"/>
                    <a:pt x="1630" y="5114"/>
                  </a:cubicBezTo>
                  <a:lnTo>
                    <a:pt x="2457" y="3911"/>
                  </a:lnTo>
                  <a:cubicBezTo>
                    <a:pt x="1856" y="3510"/>
                    <a:pt x="1455" y="2808"/>
                    <a:pt x="1455" y="2031"/>
                  </a:cubicBezTo>
                  <a:cubicBezTo>
                    <a:pt x="1455" y="1580"/>
                    <a:pt x="1580" y="1179"/>
                    <a:pt x="1805" y="828"/>
                  </a:cubicBezTo>
                  <a:lnTo>
                    <a:pt x="6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2"/>
            <p:cNvSpPr/>
            <p:nvPr/>
          </p:nvSpPr>
          <p:spPr>
            <a:xfrm>
              <a:off x="3948150" y="3544525"/>
              <a:ext cx="123450" cy="58300"/>
            </a:xfrm>
            <a:custGeom>
              <a:rect b="b" l="l" r="r" t="t"/>
              <a:pathLst>
                <a:path extrusionOk="0" h="2332" w="4938">
                  <a:moveTo>
                    <a:pt x="3735" y="0"/>
                  </a:moveTo>
                  <a:cubicBezTo>
                    <a:pt x="3309" y="527"/>
                    <a:pt x="2657" y="878"/>
                    <a:pt x="1930" y="878"/>
                  </a:cubicBezTo>
                  <a:cubicBezTo>
                    <a:pt x="1529" y="878"/>
                    <a:pt x="1153" y="777"/>
                    <a:pt x="827" y="577"/>
                  </a:cubicBezTo>
                  <a:lnTo>
                    <a:pt x="0" y="1780"/>
                  </a:lnTo>
                  <a:cubicBezTo>
                    <a:pt x="552" y="2131"/>
                    <a:pt x="1228" y="2331"/>
                    <a:pt x="1930" y="2331"/>
                  </a:cubicBezTo>
                  <a:cubicBezTo>
                    <a:pt x="3158" y="2331"/>
                    <a:pt x="4261" y="1755"/>
                    <a:pt x="4938" y="827"/>
                  </a:cubicBezTo>
                  <a:lnTo>
                    <a:pt x="37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2"/>
            <p:cNvSpPr/>
            <p:nvPr/>
          </p:nvSpPr>
          <p:spPr>
            <a:xfrm>
              <a:off x="4032725" y="3436750"/>
              <a:ext cx="57050" cy="124725"/>
            </a:xfrm>
            <a:custGeom>
              <a:rect b="b" l="l" r="r" t="t"/>
              <a:pathLst>
                <a:path extrusionOk="0" h="4989" w="2282">
                  <a:moveTo>
                    <a:pt x="853" y="1"/>
                  </a:moveTo>
                  <a:lnTo>
                    <a:pt x="1" y="1204"/>
                  </a:lnTo>
                  <a:cubicBezTo>
                    <a:pt x="502" y="1630"/>
                    <a:pt x="803" y="2231"/>
                    <a:pt x="803" y="2933"/>
                  </a:cubicBezTo>
                  <a:cubicBezTo>
                    <a:pt x="803" y="3384"/>
                    <a:pt x="678" y="3810"/>
                    <a:pt x="452" y="4161"/>
                  </a:cubicBezTo>
                  <a:lnTo>
                    <a:pt x="1655" y="4988"/>
                  </a:lnTo>
                  <a:cubicBezTo>
                    <a:pt x="2031" y="4412"/>
                    <a:pt x="2282" y="3685"/>
                    <a:pt x="2282" y="2933"/>
                  </a:cubicBezTo>
                  <a:cubicBezTo>
                    <a:pt x="2282" y="1730"/>
                    <a:pt x="1705" y="677"/>
                    <a:pt x="8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2"/>
            <p:cNvSpPr/>
            <p:nvPr/>
          </p:nvSpPr>
          <p:spPr>
            <a:xfrm>
              <a:off x="4162425" y="3385325"/>
              <a:ext cx="53925" cy="51450"/>
            </a:xfrm>
            <a:custGeom>
              <a:rect b="b" l="l" r="r" t="t"/>
              <a:pathLst>
                <a:path extrusionOk="0" h="2058" w="2157">
                  <a:moveTo>
                    <a:pt x="1055" y="1"/>
                  </a:moveTo>
                  <a:cubicBezTo>
                    <a:pt x="980" y="1"/>
                    <a:pt x="904" y="9"/>
                    <a:pt x="828" y="27"/>
                  </a:cubicBezTo>
                  <a:cubicBezTo>
                    <a:pt x="327" y="128"/>
                    <a:pt x="1" y="629"/>
                    <a:pt x="126" y="1155"/>
                  </a:cubicBezTo>
                  <a:lnTo>
                    <a:pt x="327" y="2058"/>
                  </a:lnTo>
                  <a:lnTo>
                    <a:pt x="2156" y="1657"/>
                  </a:lnTo>
                  <a:lnTo>
                    <a:pt x="1956" y="729"/>
                  </a:lnTo>
                  <a:cubicBezTo>
                    <a:pt x="1870" y="301"/>
                    <a:pt x="1491" y="1"/>
                    <a:pt x="1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2"/>
            <p:cNvSpPr/>
            <p:nvPr/>
          </p:nvSpPr>
          <p:spPr>
            <a:xfrm>
              <a:off x="4181225" y="3474975"/>
              <a:ext cx="53925" cy="51450"/>
            </a:xfrm>
            <a:custGeom>
              <a:rect b="b" l="l" r="r" t="t"/>
              <a:pathLst>
                <a:path extrusionOk="0" h="2058" w="2157">
                  <a:moveTo>
                    <a:pt x="1830" y="0"/>
                  </a:moveTo>
                  <a:lnTo>
                    <a:pt x="1" y="401"/>
                  </a:lnTo>
                  <a:lnTo>
                    <a:pt x="201" y="1329"/>
                  </a:lnTo>
                  <a:cubicBezTo>
                    <a:pt x="308" y="1757"/>
                    <a:pt x="690" y="2057"/>
                    <a:pt x="1112" y="2057"/>
                  </a:cubicBezTo>
                  <a:cubicBezTo>
                    <a:pt x="1183" y="2057"/>
                    <a:pt x="1256" y="2049"/>
                    <a:pt x="1329" y="2030"/>
                  </a:cubicBezTo>
                  <a:cubicBezTo>
                    <a:pt x="1830" y="1930"/>
                    <a:pt x="2156" y="1429"/>
                    <a:pt x="2031" y="903"/>
                  </a:cubicBezTo>
                  <a:lnTo>
                    <a:pt x="1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2"/>
            <p:cNvSpPr/>
            <p:nvPr/>
          </p:nvSpPr>
          <p:spPr>
            <a:xfrm>
              <a:off x="4217575" y="3421875"/>
              <a:ext cx="53900" cy="51875"/>
            </a:xfrm>
            <a:custGeom>
              <a:rect b="b" l="l" r="r" t="t"/>
              <a:pathLst>
                <a:path extrusionOk="0" h="2075" w="2156">
                  <a:moveTo>
                    <a:pt x="1110" y="1"/>
                  </a:moveTo>
                  <a:cubicBezTo>
                    <a:pt x="1050" y="1"/>
                    <a:pt x="989" y="7"/>
                    <a:pt x="928" y="19"/>
                  </a:cubicBezTo>
                  <a:lnTo>
                    <a:pt x="0" y="220"/>
                  </a:lnTo>
                  <a:lnTo>
                    <a:pt x="426" y="2074"/>
                  </a:lnTo>
                  <a:lnTo>
                    <a:pt x="1329" y="1874"/>
                  </a:lnTo>
                  <a:cubicBezTo>
                    <a:pt x="1830" y="1748"/>
                    <a:pt x="2156" y="1247"/>
                    <a:pt x="2056" y="746"/>
                  </a:cubicBezTo>
                  <a:cubicBezTo>
                    <a:pt x="1945" y="306"/>
                    <a:pt x="1546" y="1"/>
                    <a:pt x="1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2"/>
            <p:cNvSpPr/>
            <p:nvPr/>
          </p:nvSpPr>
          <p:spPr>
            <a:xfrm>
              <a:off x="4126100" y="3438000"/>
              <a:ext cx="53900" cy="51850"/>
            </a:xfrm>
            <a:custGeom>
              <a:rect b="b" l="l" r="r" t="t"/>
              <a:pathLst>
                <a:path extrusionOk="0" h="2074" w="2156">
                  <a:moveTo>
                    <a:pt x="1755" y="1"/>
                  </a:moveTo>
                  <a:lnTo>
                    <a:pt x="827" y="201"/>
                  </a:lnTo>
                  <a:cubicBezTo>
                    <a:pt x="326" y="327"/>
                    <a:pt x="0" y="828"/>
                    <a:pt x="100" y="1329"/>
                  </a:cubicBezTo>
                  <a:cubicBezTo>
                    <a:pt x="210" y="1769"/>
                    <a:pt x="610" y="2074"/>
                    <a:pt x="1045" y="2074"/>
                  </a:cubicBezTo>
                  <a:cubicBezTo>
                    <a:pt x="1106" y="2074"/>
                    <a:pt x="1167" y="2068"/>
                    <a:pt x="1228" y="2056"/>
                  </a:cubicBezTo>
                  <a:lnTo>
                    <a:pt x="2156" y="1855"/>
                  </a:lnTo>
                  <a:lnTo>
                    <a:pt x="17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2"/>
            <p:cNvSpPr/>
            <p:nvPr/>
          </p:nvSpPr>
          <p:spPr>
            <a:xfrm>
              <a:off x="3948150" y="3647825"/>
              <a:ext cx="64550" cy="27950"/>
            </a:xfrm>
            <a:custGeom>
              <a:rect b="b" l="l" r="r" t="t"/>
              <a:pathLst>
                <a:path extrusionOk="0" h="1118" w="2582">
                  <a:moveTo>
                    <a:pt x="2157" y="1"/>
                  </a:moveTo>
                  <a:cubicBezTo>
                    <a:pt x="2140" y="1"/>
                    <a:pt x="2123" y="2"/>
                    <a:pt x="2106" y="4"/>
                  </a:cubicBezTo>
                  <a:lnTo>
                    <a:pt x="301" y="405"/>
                  </a:lnTo>
                  <a:cubicBezTo>
                    <a:pt x="126" y="455"/>
                    <a:pt x="0" y="630"/>
                    <a:pt x="50" y="831"/>
                  </a:cubicBezTo>
                  <a:cubicBezTo>
                    <a:pt x="72" y="1001"/>
                    <a:pt x="220" y="1118"/>
                    <a:pt x="387" y="1118"/>
                  </a:cubicBezTo>
                  <a:cubicBezTo>
                    <a:pt x="417" y="1118"/>
                    <a:pt x="447" y="1114"/>
                    <a:pt x="477" y="1106"/>
                  </a:cubicBezTo>
                  <a:lnTo>
                    <a:pt x="2256" y="705"/>
                  </a:lnTo>
                  <a:cubicBezTo>
                    <a:pt x="2457" y="680"/>
                    <a:pt x="2582" y="480"/>
                    <a:pt x="2532" y="279"/>
                  </a:cubicBezTo>
                  <a:cubicBezTo>
                    <a:pt x="2486" y="119"/>
                    <a:pt x="2335" y="1"/>
                    <a:pt x="21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2"/>
            <p:cNvSpPr/>
            <p:nvPr/>
          </p:nvSpPr>
          <p:spPr>
            <a:xfrm>
              <a:off x="4043375" y="3627150"/>
              <a:ext cx="64575" cy="27950"/>
            </a:xfrm>
            <a:custGeom>
              <a:rect b="b" l="l" r="r" t="t"/>
              <a:pathLst>
                <a:path extrusionOk="0" h="1118" w="2583">
                  <a:moveTo>
                    <a:pt x="2157" y="0"/>
                  </a:moveTo>
                  <a:cubicBezTo>
                    <a:pt x="2140" y="0"/>
                    <a:pt x="2123" y="1"/>
                    <a:pt x="2106" y="4"/>
                  </a:cubicBezTo>
                  <a:lnTo>
                    <a:pt x="302" y="405"/>
                  </a:lnTo>
                  <a:cubicBezTo>
                    <a:pt x="126" y="455"/>
                    <a:pt x="1" y="630"/>
                    <a:pt x="26" y="831"/>
                  </a:cubicBezTo>
                  <a:cubicBezTo>
                    <a:pt x="69" y="1001"/>
                    <a:pt x="220" y="1117"/>
                    <a:pt x="372" y="1117"/>
                  </a:cubicBezTo>
                  <a:cubicBezTo>
                    <a:pt x="399" y="1117"/>
                    <a:pt x="426" y="1114"/>
                    <a:pt x="452" y="1106"/>
                  </a:cubicBezTo>
                  <a:lnTo>
                    <a:pt x="2257" y="705"/>
                  </a:lnTo>
                  <a:cubicBezTo>
                    <a:pt x="2457" y="680"/>
                    <a:pt x="2582" y="480"/>
                    <a:pt x="2532" y="279"/>
                  </a:cubicBezTo>
                  <a:cubicBezTo>
                    <a:pt x="2486" y="119"/>
                    <a:pt x="2336" y="0"/>
                    <a:pt x="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2"/>
            <p:cNvSpPr/>
            <p:nvPr/>
          </p:nvSpPr>
          <p:spPr>
            <a:xfrm>
              <a:off x="3807175" y="2966300"/>
              <a:ext cx="406025" cy="347050"/>
            </a:xfrm>
            <a:custGeom>
              <a:rect b="b" l="l" r="r" t="t"/>
              <a:pathLst>
                <a:path extrusionOk="0" h="13882" w="16241">
                  <a:moveTo>
                    <a:pt x="13260" y="1"/>
                  </a:moveTo>
                  <a:cubicBezTo>
                    <a:pt x="13202" y="1"/>
                    <a:pt x="13142" y="8"/>
                    <a:pt x="13083" y="21"/>
                  </a:cubicBezTo>
                  <a:lnTo>
                    <a:pt x="727" y="2653"/>
                  </a:lnTo>
                  <a:cubicBezTo>
                    <a:pt x="301" y="2753"/>
                    <a:pt x="0" y="3179"/>
                    <a:pt x="100" y="3605"/>
                  </a:cubicBezTo>
                  <a:lnTo>
                    <a:pt x="1404" y="10372"/>
                  </a:lnTo>
                  <a:lnTo>
                    <a:pt x="2105" y="13881"/>
                  </a:lnTo>
                  <a:lnTo>
                    <a:pt x="16241" y="10824"/>
                  </a:lnTo>
                  <a:lnTo>
                    <a:pt x="15489" y="7290"/>
                  </a:lnTo>
                  <a:lnTo>
                    <a:pt x="14035" y="623"/>
                  </a:lnTo>
                  <a:cubicBezTo>
                    <a:pt x="13949" y="256"/>
                    <a:pt x="13621" y="1"/>
                    <a:pt x="13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2"/>
            <p:cNvSpPr/>
            <p:nvPr/>
          </p:nvSpPr>
          <p:spPr>
            <a:xfrm>
              <a:off x="3859800" y="3114675"/>
              <a:ext cx="120950" cy="106550"/>
            </a:xfrm>
            <a:custGeom>
              <a:rect b="b" l="l" r="r" t="t"/>
              <a:pathLst>
                <a:path extrusionOk="0" h="4262" w="4838">
                  <a:moveTo>
                    <a:pt x="2038" y="1"/>
                  </a:moveTo>
                  <a:cubicBezTo>
                    <a:pt x="1977" y="1"/>
                    <a:pt x="1916" y="9"/>
                    <a:pt x="1855" y="26"/>
                  </a:cubicBezTo>
                  <a:lnTo>
                    <a:pt x="853" y="327"/>
                  </a:lnTo>
                  <a:cubicBezTo>
                    <a:pt x="552" y="427"/>
                    <a:pt x="351" y="728"/>
                    <a:pt x="402" y="1054"/>
                  </a:cubicBezTo>
                  <a:lnTo>
                    <a:pt x="627" y="2332"/>
                  </a:lnTo>
                  <a:lnTo>
                    <a:pt x="0" y="2457"/>
                  </a:lnTo>
                  <a:lnTo>
                    <a:pt x="351" y="4262"/>
                  </a:lnTo>
                  <a:lnTo>
                    <a:pt x="4838" y="3310"/>
                  </a:lnTo>
                  <a:lnTo>
                    <a:pt x="4762" y="2833"/>
                  </a:lnTo>
                  <a:lnTo>
                    <a:pt x="3234" y="3134"/>
                  </a:lnTo>
                  <a:lnTo>
                    <a:pt x="2657" y="503"/>
                  </a:lnTo>
                  <a:cubicBezTo>
                    <a:pt x="2595" y="192"/>
                    <a:pt x="2327" y="1"/>
                    <a:pt x="20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2"/>
            <p:cNvSpPr/>
            <p:nvPr/>
          </p:nvSpPr>
          <p:spPr>
            <a:xfrm>
              <a:off x="4055925" y="3117425"/>
              <a:ext cx="106525" cy="60575"/>
            </a:xfrm>
            <a:custGeom>
              <a:rect b="b" l="l" r="r" t="t"/>
              <a:pathLst>
                <a:path extrusionOk="0" h="2423" w="4261">
                  <a:moveTo>
                    <a:pt x="3371" y="1"/>
                  </a:moveTo>
                  <a:cubicBezTo>
                    <a:pt x="3326" y="1"/>
                    <a:pt x="3279" y="6"/>
                    <a:pt x="3233" y="17"/>
                  </a:cubicBezTo>
                  <a:lnTo>
                    <a:pt x="2030" y="292"/>
                  </a:lnTo>
                  <a:cubicBezTo>
                    <a:pt x="1729" y="367"/>
                    <a:pt x="1504" y="693"/>
                    <a:pt x="1579" y="1019"/>
                  </a:cubicBezTo>
                  <a:lnTo>
                    <a:pt x="1604" y="1245"/>
                  </a:lnTo>
                  <a:lnTo>
                    <a:pt x="0" y="1596"/>
                  </a:lnTo>
                  <a:lnTo>
                    <a:pt x="151" y="2423"/>
                  </a:lnTo>
                  <a:lnTo>
                    <a:pt x="4261" y="1545"/>
                  </a:lnTo>
                  <a:lnTo>
                    <a:pt x="3985" y="468"/>
                  </a:lnTo>
                  <a:cubicBezTo>
                    <a:pt x="3899" y="188"/>
                    <a:pt x="3647" y="1"/>
                    <a:pt x="3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2"/>
            <p:cNvSpPr/>
            <p:nvPr/>
          </p:nvSpPr>
          <p:spPr>
            <a:xfrm>
              <a:off x="3842250" y="3148525"/>
              <a:ext cx="370950" cy="164825"/>
            </a:xfrm>
            <a:custGeom>
              <a:rect b="b" l="l" r="r" t="t"/>
              <a:pathLst>
                <a:path extrusionOk="0" h="6593" w="14838">
                  <a:moveTo>
                    <a:pt x="14086" y="1"/>
                  </a:moveTo>
                  <a:lnTo>
                    <a:pt x="1" y="3083"/>
                  </a:lnTo>
                  <a:lnTo>
                    <a:pt x="226" y="4136"/>
                  </a:lnTo>
                  <a:lnTo>
                    <a:pt x="702" y="6592"/>
                  </a:lnTo>
                  <a:lnTo>
                    <a:pt x="14838" y="3535"/>
                  </a:lnTo>
                  <a:lnTo>
                    <a:pt x="14236" y="778"/>
                  </a:lnTo>
                  <a:lnTo>
                    <a:pt x="140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2"/>
            <p:cNvSpPr/>
            <p:nvPr/>
          </p:nvSpPr>
          <p:spPr>
            <a:xfrm>
              <a:off x="3842250" y="3148525"/>
              <a:ext cx="355925" cy="123475"/>
            </a:xfrm>
            <a:custGeom>
              <a:rect b="b" l="l" r="r" t="t"/>
              <a:pathLst>
                <a:path extrusionOk="0" h="4939" w="14237">
                  <a:moveTo>
                    <a:pt x="14086" y="1"/>
                  </a:moveTo>
                  <a:lnTo>
                    <a:pt x="1" y="3083"/>
                  </a:lnTo>
                  <a:lnTo>
                    <a:pt x="226" y="4136"/>
                  </a:lnTo>
                  <a:lnTo>
                    <a:pt x="2056" y="3685"/>
                  </a:lnTo>
                  <a:lnTo>
                    <a:pt x="2357" y="4938"/>
                  </a:lnTo>
                  <a:lnTo>
                    <a:pt x="3860" y="4738"/>
                  </a:lnTo>
                  <a:lnTo>
                    <a:pt x="3685" y="3284"/>
                  </a:lnTo>
                  <a:lnTo>
                    <a:pt x="5565" y="2833"/>
                  </a:lnTo>
                  <a:lnTo>
                    <a:pt x="5765" y="3585"/>
                  </a:lnTo>
                  <a:lnTo>
                    <a:pt x="7369" y="3259"/>
                  </a:lnTo>
                  <a:lnTo>
                    <a:pt x="7169" y="2482"/>
                  </a:lnTo>
                  <a:lnTo>
                    <a:pt x="8798" y="2181"/>
                  </a:lnTo>
                  <a:lnTo>
                    <a:pt x="9149" y="3384"/>
                  </a:lnTo>
                  <a:lnTo>
                    <a:pt x="10928" y="3008"/>
                  </a:lnTo>
                  <a:lnTo>
                    <a:pt x="10602" y="1655"/>
                  </a:lnTo>
                  <a:lnTo>
                    <a:pt x="11830" y="1329"/>
                  </a:lnTo>
                  <a:lnTo>
                    <a:pt x="11956" y="1905"/>
                  </a:lnTo>
                  <a:lnTo>
                    <a:pt x="13359" y="1580"/>
                  </a:lnTo>
                  <a:lnTo>
                    <a:pt x="13234" y="978"/>
                  </a:lnTo>
                  <a:lnTo>
                    <a:pt x="14236" y="778"/>
                  </a:lnTo>
                  <a:lnTo>
                    <a:pt x="140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2"/>
            <p:cNvSpPr/>
            <p:nvPr/>
          </p:nvSpPr>
          <p:spPr>
            <a:xfrm>
              <a:off x="3854150" y="3047650"/>
              <a:ext cx="120975" cy="55800"/>
            </a:xfrm>
            <a:custGeom>
              <a:rect b="b" l="l" r="r" t="t"/>
              <a:pathLst>
                <a:path extrusionOk="0" h="2232" w="4839">
                  <a:moveTo>
                    <a:pt x="1780" y="1"/>
                  </a:moveTo>
                  <a:lnTo>
                    <a:pt x="953" y="226"/>
                  </a:lnTo>
                  <a:lnTo>
                    <a:pt x="1129" y="903"/>
                  </a:lnTo>
                  <a:lnTo>
                    <a:pt x="402" y="1078"/>
                  </a:lnTo>
                  <a:lnTo>
                    <a:pt x="552" y="1705"/>
                  </a:lnTo>
                  <a:lnTo>
                    <a:pt x="1" y="1855"/>
                  </a:lnTo>
                  <a:lnTo>
                    <a:pt x="101" y="2231"/>
                  </a:lnTo>
                  <a:lnTo>
                    <a:pt x="4838" y="1053"/>
                  </a:lnTo>
                  <a:lnTo>
                    <a:pt x="4713" y="577"/>
                  </a:lnTo>
                  <a:lnTo>
                    <a:pt x="3911" y="778"/>
                  </a:lnTo>
                  <a:lnTo>
                    <a:pt x="3760" y="126"/>
                  </a:lnTo>
                  <a:lnTo>
                    <a:pt x="2733" y="402"/>
                  </a:lnTo>
                  <a:lnTo>
                    <a:pt x="2633" y="51"/>
                  </a:lnTo>
                  <a:lnTo>
                    <a:pt x="1856" y="251"/>
                  </a:lnTo>
                  <a:lnTo>
                    <a:pt x="17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2"/>
            <p:cNvSpPr/>
            <p:nvPr/>
          </p:nvSpPr>
          <p:spPr>
            <a:xfrm>
              <a:off x="4030850" y="3072725"/>
              <a:ext cx="120950" cy="55775"/>
            </a:xfrm>
            <a:custGeom>
              <a:rect b="b" l="l" r="r" t="t"/>
              <a:pathLst>
                <a:path extrusionOk="0" h="2231" w="4838">
                  <a:moveTo>
                    <a:pt x="1805" y="0"/>
                  </a:moveTo>
                  <a:lnTo>
                    <a:pt x="953" y="201"/>
                  </a:lnTo>
                  <a:lnTo>
                    <a:pt x="1128" y="877"/>
                  </a:lnTo>
                  <a:lnTo>
                    <a:pt x="427" y="1053"/>
                  </a:lnTo>
                  <a:lnTo>
                    <a:pt x="577" y="1679"/>
                  </a:lnTo>
                  <a:lnTo>
                    <a:pt x="1" y="1830"/>
                  </a:lnTo>
                  <a:lnTo>
                    <a:pt x="101" y="2231"/>
                  </a:lnTo>
                  <a:lnTo>
                    <a:pt x="4838" y="1028"/>
                  </a:lnTo>
                  <a:lnTo>
                    <a:pt x="4712" y="551"/>
                  </a:lnTo>
                  <a:lnTo>
                    <a:pt x="3936" y="752"/>
                  </a:lnTo>
                  <a:lnTo>
                    <a:pt x="3760" y="125"/>
                  </a:lnTo>
                  <a:lnTo>
                    <a:pt x="2732" y="376"/>
                  </a:lnTo>
                  <a:lnTo>
                    <a:pt x="2657" y="50"/>
                  </a:lnTo>
                  <a:lnTo>
                    <a:pt x="1855" y="251"/>
                  </a:lnTo>
                  <a:lnTo>
                    <a:pt x="18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2"/>
            <p:cNvSpPr/>
            <p:nvPr/>
          </p:nvSpPr>
          <p:spPr>
            <a:xfrm>
              <a:off x="4048400" y="3000650"/>
              <a:ext cx="29475" cy="28850"/>
            </a:xfrm>
            <a:custGeom>
              <a:rect b="b" l="l" r="r" t="t"/>
              <a:pathLst>
                <a:path extrusionOk="0" h="1154" w="1179">
                  <a:moveTo>
                    <a:pt x="577" y="1"/>
                  </a:moveTo>
                  <a:cubicBezTo>
                    <a:pt x="251" y="1"/>
                    <a:pt x="0" y="251"/>
                    <a:pt x="0" y="577"/>
                  </a:cubicBezTo>
                  <a:cubicBezTo>
                    <a:pt x="0" y="903"/>
                    <a:pt x="251" y="1154"/>
                    <a:pt x="577" y="1154"/>
                  </a:cubicBezTo>
                  <a:cubicBezTo>
                    <a:pt x="903" y="1154"/>
                    <a:pt x="1178" y="903"/>
                    <a:pt x="1178" y="577"/>
                  </a:cubicBezTo>
                  <a:cubicBezTo>
                    <a:pt x="1178" y="251"/>
                    <a:pt x="903" y="1"/>
                    <a:pt x="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2"/>
            <p:cNvSpPr/>
            <p:nvPr/>
          </p:nvSpPr>
          <p:spPr>
            <a:xfrm>
              <a:off x="4096025" y="2989375"/>
              <a:ext cx="29475" cy="28850"/>
            </a:xfrm>
            <a:custGeom>
              <a:rect b="b" l="l" r="r" t="t"/>
              <a:pathLst>
                <a:path extrusionOk="0" h="1154" w="1179">
                  <a:moveTo>
                    <a:pt x="602" y="1"/>
                  </a:moveTo>
                  <a:cubicBezTo>
                    <a:pt x="276" y="1"/>
                    <a:pt x="0" y="251"/>
                    <a:pt x="0" y="577"/>
                  </a:cubicBezTo>
                  <a:cubicBezTo>
                    <a:pt x="0" y="903"/>
                    <a:pt x="276" y="1154"/>
                    <a:pt x="602" y="1154"/>
                  </a:cubicBezTo>
                  <a:cubicBezTo>
                    <a:pt x="902" y="1154"/>
                    <a:pt x="1178" y="903"/>
                    <a:pt x="1178" y="577"/>
                  </a:cubicBezTo>
                  <a:cubicBezTo>
                    <a:pt x="1178" y="251"/>
                    <a:pt x="902" y="1"/>
                    <a:pt x="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47" name="Google Shape;2447;p52"/>
          <p:cNvPicPr preferRelativeResize="0"/>
          <p:nvPr/>
        </p:nvPicPr>
        <p:blipFill>
          <a:blip r:embed="rId3">
            <a:alphaModFix/>
          </a:blip>
          <a:stretch>
            <a:fillRect/>
          </a:stretch>
        </p:blipFill>
        <p:spPr>
          <a:xfrm>
            <a:off x="107450" y="860439"/>
            <a:ext cx="2717249" cy="2041711"/>
          </a:xfrm>
          <a:prstGeom prst="rect">
            <a:avLst/>
          </a:prstGeom>
          <a:noFill/>
          <a:ln>
            <a:noFill/>
          </a:ln>
        </p:spPr>
      </p:pic>
      <p:pic>
        <p:nvPicPr>
          <p:cNvPr id="2448" name="Google Shape;2448;p52"/>
          <p:cNvPicPr preferRelativeResize="0"/>
          <p:nvPr/>
        </p:nvPicPr>
        <p:blipFill>
          <a:blip r:embed="rId4">
            <a:alphaModFix/>
          </a:blip>
          <a:stretch>
            <a:fillRect/>
          </a:stretch>
        </p:blipFill>
        <p:spPr>
          <a:xfrm>
            <a:off x="3169250" y="852500"/>
            <a:ext cx="2763551" cy="2026604"/>
          </a:xfrm>
          <a:prstGeom prst="rect">
            <a:avLst/>
          </a:prstGeom>
          <a:noFill/>
          <a:ln>
            <a:noFill/>
          </a:ln>
        </p:spPr>
      </p:pic>
      <p:pic>
        <p:nvPicPr>
          <p:cNvPr id="2449" name="Google Shape;2449;p52"/>
          <p:cNvPicPr preferRelativeResize="0"/>
          <p:nvPr/>
        </p:nvPicPr>
        <p:blipFill>
          <a:blip r:embed="rId5">
            <a:alphaModFix/>
          </a:blip>
          <a:stretch>
            <a:fillRect/>
          </a:stretch>
        </p:blipFill>
        <p:spPr>
          <a:xfrm>
            <a:off x="6231050" y="832575"/>
            <a:ext cx="2717249" cy="2026615"/>
          </a:xfrm>
          <a:prstGeom prst="rect">
            <a:avLst/>
          </a:prstGeom>
          <a:noFill/>
          <a:ln>
            <a:noFill/>
          </a:ln>
        </p:spPr>
      </p:pic>
      <p:pic>
        <p:nvPicPr>
          <p:cNvPr id="2450" name="Google Shape;2450;p52"/>
          <p:cNvPicPr preferRelativeResize="0"/>
          <p:nvPr/>
        </p:nvPicPr>
        <p:blipFill>
          <a:blip r:embed="rId6">
            <a:alphaModFix/>
          </a:blip>
          <a:stretch>
            <a:fillRect/>
          </a:stretch>
        </p:blipFill>
        <p:spPr>
          <a:xfrm>
            <a:off x="107450" y="3090026"/>
            <a:ext cx="2763547" cy="2053474"/>
          </a:xfrm>
          <a:prstGeom prst="rect">
            <a:avLst/>
          </a:prstGeom>
          <a:noFill/>
          <a:ln>
            <a:noFill/>
          </a:ln>
        </p:spPr>
      </p:pic>
      <p:pic>
        <p:nvPicPr>
          <p:cNvPr id="2451" name="Google Shape;2451;p52"/>
          <p:cNvPicPr preferRelativeResize="0"/>
          <p:nvPr/>
        </p:nvPicPr>
        <p:blipFill>
          <a:blip r:embed="rId7">
            <a:alphaModFix/>
          </a:blip>
          <a:stretch>
            <a:fillRect/>
          </a:stretch>
        </p:blipFill>
        <p:spPr>
          <a:xfrm>
            <a:off x="3169250" y="3093858"/>
            <a:ext cx="2763551" cy="2045805"/>
          </a:xfrm>
          <a:prstGeom prst="rect">
            <a:avLst/>
          </a:prstGeom>
          <a:noFill/>
          <a:ln>
            <a:noFill/>
          </a:ln>
        </p:spPr>
      </p:pic>
      <p:pic>
        <p:nvPicPr>
          <p:cNvPr id="2452" name="Google Shape;2452;p52"/>
          <p:cNvPicPr preferRelativeResize="0"/>
          <p:nvPr/>
        </p:nvPicPr>
        <p:blipFill>
          <a:blip r:embed="rId8">
            <a:alphaModFix/>
          </a:blip>
          <a:stretch>
            <a:fillRect/>
          </a:stretch>
        </p:blipFill>
        <p:spPr>
          <a:xfrm>
            <a:off x="6231050" y="3116911"/>
            <a:ext cx="2763551" cy="2026601"/>
          </a:xfrm>
          <a:prstGeom prst="rect">
            <a:avLst/>
          </a:prstGeom>
          <a:noFill/>
          <a:ln>
            <a:noFill/>
          </a:ln>
        </p:spPr>
      </p:pic>
      <p:pic>
        <p:nvPicPr>
          <p:cNvPr id="2453" name="Google Shape;2453;p52"/>
          <p:cNvPicPr preferRelativeResize="0"/>
          <p:nvPr/>
        </p:nvPicPr>
        <p:blipFill>
          <a:blip r:embed="rId9">
            <a:alphaModFix/>
          </a:blip>
          <a:stretch>
            <a:fillRect/>
          </a:stretch>
        </p:blipFill>
        <p:spPr>
          <a:xfrm>
            <a:off x="5471650" y="3779575"/>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53"/>
                                        </p:tgtEl>
                                        <p:attrNameLst>
                                          <p:attrName>style.visibility</p:attrName>
                                        </p:attrNameLst>
                                      </p:cBhvr>
                                      <p:to>
                                        <p:strVal val="visible"/>
                                      </p:to>
                                    </p:set>
                                    <p:anim calcmode="lin" valueType="num">
                                      <p:cBhvr additive="base">
                                        <p:cTn dur="2600"/>
                                        <p:tgtEl>
                                          <p:spTgt spid="2453"/>
                                        </p:tgtEl>
                                        <p:attrNameLst>
                                          <p:attrName>ppt_x</p:attrName>
                                        </p:attrNameLst>
                                      </p:cBhvr>
                                      <p:tavLst>
                                        <p:tav fmla="" tm="0">
                                          <p:val>
                                            <p:strVal val="#ppt_x-1"/>
                                          </p:val>
                                        </p:tav>
                                        <p:tav fmla="" tm="100000">
                                          <p:val>
                                            <p:strVal val="#ppt_x"/>
                                          </p:val>
                                        </p:tav>
                                      </p:tavLst>
                                    </p:anim>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1000"/>
                                        <p:tgtEl>
                                          <p:spTgt spid="2453"/>
                                        </p:tgtEl>
                                      </p:cBhvr>
                                    </p:animEffect>
                                    <p:set>
                                      <p:cBhvr>
                                        <p:cTn dur="1" fill="hold">
                                          <p:stCondLst>
                                            <p:cond delay="1000"/>
                                          </p:stCondLst>
                                        </p:cTn>
                                        <p:tgtEl>
                                          <p:spTgt spid="24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700"/>
                                        <p:tgtEl>
                                          <p:spTgt spid="2453"/>
                                        </p:tgtEl>
                                        <p:attrNameLst>
                                          <p:attrName>ppt_x</p:attrName>
                                        </p:attrNameLst>
                                      </p:cBhvr>
                                      <p:tavLst>
                                        <p:tav fmla="" tm="0">
                                          <p:val>
                                            <p:strVal val="#ppt_x"/>
                                          </p:val>
                                        </p:tav>
                                        <p:tav fmla="" tm="100000">
                                          <p:val>
                                            <p:strVal val="#ppt_x+1"/>
                                          </p:val>
                                        </p:tav>
                                      </p:tavLst>
                                    </p:anim>
                                    <p:set>
                                      <p:cBhvr>
                                        <p:cTn dur="1" fill="hold">
                                          <p:stCondLst>
                                            <p:cond delay="2700"/>
                                          </p:stCondLst>
                                        </p:cTn>
                                        <p:tgtEl>
                                          <p:spTgt spid="24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53"/>
          <p:cNvSpPr txBox="1"/>
          <p:nvPr>
            <p:ph type="title"/>
          </p:nvPr>
        </p:nvSpPr>
        <p:spPr>
          <a:xfrm>
            <a:off x="66800" y="2843600"/>
            <a:ext cx="9289800" cy="877200"/>
          </a:xfrm>
          <a:prstGeom prst="rect">
            <a:avLst/>
          </a:prstGeom>
        </p:spPr>
        <p:txBody>
          <a:bodyPr anchorCtr="0" anchor="ctr" bIns="91425" lIns="91425" spcFirstLastPara="1" rIns="91425" wrap="square" tIns="91425">
            <a:noAutofit/>
          </a:bodyPr>
          <a:lstStyle/>
          <a:p>
            <a:pPr indent="-469900" lvl="0" marL="457200" rtl="0" algn="l">
              <a:lnSpc>
                <a:spcPct val="150000"/>
              </a:lnSpc>
              <a:spcBef>
                <a:spcPts val="0"/>
              </a:spcBef>
              <a:spcAft>
                <a:spcPts val="0"/>
              </a:spcAft>
              <a:buSzPts val="3800"/>
              <a:buFont typeface="Bebas Neue"/>
              <a:buChar char="●"/>
            </a:pPr>
            <a:r>
              <a:rPr lang="en" sz="3800">
                <a:latin typeface="Bebas Neue"/>
                <a:ea typeface="Bebas Neue"/>
                <a:cs typeface="Bebas Neue"/>
                <a:sym typeface="Bebas Neue"/>
              </a:rPr>
              <a:t>Our  AI model is profitable for </a:t>
            </a:r>
            <a:r>
              <a:rPr lang="en" sz="3800">
                <a:solidFill>
                  <a:schemeClr val="dk2"/>
                </a:solidFill>
                <a:latin typeface="Bebas Neue"/>
                <a:ea typeface="Bebas Neue"/>
                <a:cs typeface="Bebas Neue"/>
                <a:sym typeface="Bebas Neue"/>
              </a:rPr>
              <a:t>game developers.</a:t>
            </a:r>
            <a:endParaRPr sz="3800">
              <a:solidFill>
                <a:schemeClr val="dk2"/>
              </a:solidFill>
              <a:latin typeface="Bebas Neue"/>
              <a:ea typeface="Bebas Neue"/>
              <a:cs typeface="Bebas Neue"/>
              <a:sym typeface="Bebas Neue"/>
            </a:endParaRPr>
          </a:p>
          <a:p>
            <a:pPr indent="-469900" lvl="0" marL="457200" rtl="0" algn="l">
              <a:lnSpc>
                <a:spcPct val="150000"/>
              </a:lnSpc>
              <a:spcBef>
                <a:spcPts val="0"/>
              </a:spcBef>
              <a:spcAft>
                <a:spcPts val="0"/>
              </a:spcAft>
              <a:buSzPts val="3800"/>
              <a:buFont typeface="Bebas Neue"/>
              <a:buChar char="●"/>
            </a:pPr>
            <a:r>
              <a:rPr lang="en" sz="3800">
                <a:solidFill>
                  <a:schemeClr val="dk2"/>
                </a:solidFill>
                <a:latin typeface="Bebas Neue"/>
                <a:ea typeface="Bebas Neue"/>
                <a:cs typeface="Bebas Neue"/>
                <a:sym typeface="Bebas Neue"/>
              </a:rPr>
              <a:t>graphics, character design, storyline, &amp; difficulty </a:t>
            </a:r>
            <a:endParaRPr sz="3800">
              <a:solidFill>
                <a:schemeClr val="dk2"/>
              </a:solidFill>
              <a:latin typeface="Bebas Neue"/>
              <a:ea typeface="Bebas Neue"/>
              <a:cs typeface="Bebas Neue"/>
              <a:sym typeface="Bebas Neue"/>
            </a:endParaRPr>
          </a:p>
          <a:p>
            <a:pPr indent="-482600" lvl="0" marL="457200" rtl="0" algn="l">
              <a:lnSpc>
                <a:spcPct val="150000"/>
              </a:lnSpc>
              <a:spcBef>
                <a:spcPts val="0"/>
              </a:spcBef>
              <a:spcAft>
                <a:spcPts val="0"/>
              </a:spcAft>
              <a:buSzPts val="4000"/>
              <a:buFont typeface="Bebas Neue"/>
              <a:buChar char="●"/>
            </a:pPr>
            <a:r>
              <a:rPr lang="en" sz="3800">
                <a:solidFill>
                  <a:schemeClr val="dk2"/>
                </a:solidFill>
                <a:latin typeface="Bebas Neue"/>
                <a:ea typeface="Bebas Neue"/>
                <a:cs typeface="Bebas Neue"/>
                <a:sym typeface="Bebas Neue"/>
              </a:rPr>
              <a:t>Action</a:t>
            </a:r>
            <a:r>
              <a:rPr lang="en" sz="3800">
                <a:latin typeface="Bebas Neue"/>
                <a:ea typeface="Bebas Neue"/>
                <a:cs typeface="Bebas Neue"/>
                <a:sym typeface="Bebas Neue"/>
              </a:rPr>
              <a:t> is the leading genre across all regions</a:t>
            </a:r>
            <a:r>
              <a:rPr lang="en" sz="4000">
                <a:latin typeface="Bebas Neue"/>
                <a:ea typeface="Bebas Neue"/>
                <a:cs typeface="Bebas Neue"/>
                <a:sym typeface="Bebas Neue"/>
              </a:rPr>
              <a:t>.</a:t>
            </a:r>
            <a:endParaRPr sz="4000">
              <a:latin typeface="Bebas Neue"/>
              <a:ea typeface="Bebas Neue"/>
              <a:cs typeface="Bebas Neue"/>
              <a:sym typeface="Bebas Neue"/>
            </a:endParaRPr>
          </a:p>
        </p:txBody>
      </p:sp>
      <p:pic>
        <p:nvPicPr>
          <p:cNvPr id="2459" name="Google Shape;2459;p53"/>
          <p:cNvPicPr preferRelativeResize="0"/>
          <p:nvPr/>
        </p:nvPicPr>
        <p:blipFill>
          <a:blip r:embed="rId3">
            <a:alphaModFix/>
          </a:blip>
          <a:stretch>
            <a:fillRect/>
          </a:stretch>
        </p:blipFill>
        <p:spPr>
          <a:xfrm rot="-5400000">
            <a:off x="504550" y="924412"/>
            <a:ext cx="877300" cy="769476"/>
          </a:xfrm>
          <a:prstGeom prst="rect">
            <a:avLst/>
          </a:prstGeom>
          <a:noFill/>
          <a:ln>
            <a:noFill/>
          </a:ln>
        </p:spPr>
      </p:pic>
      <p:sp>
        <p:nvSpPr>
          <p:cNvPr id="2460" name="Google Shape;2460;p53"/>
          <p:cNvSpPr/>
          <p:nvPr/>
        </p:nvSpPr>
        <p:spPr>
          <a:xfrm rot="-5400000">
            <a:off x="1628339" y="1099003"/>
            <a:ext cx="200700" cy="420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461" name="Google Shape;2461;p53"/>
          <p:cNvSpPr/>
          <p:nvPr/>
        </p:nvSpPr>
        <p:spPr>
          <a:xfrm rot="-5400000">
            <a:off x="2420877" y="1099003"/>
            <a:ext cx="200700" cy="420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462" name="Google Shape;2462;p53"/>
          <p:cNvSpPr/>
          <p:nvPr/>
        </p:nvSpPr>
        <p:spPr>
          <a:xfrm rot="-5400000">
            <a:off x="4798493" y="1099003"/>
            <a:ext cx="200700" cy="420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463" name="Google Shape;2463;p53"/>
          <p:cNvSpPr/>
          <p:nvPr/>
        </p:nvSpPr>
        <p:spPr>
          <a:xfrm rot="-5400000">
            <a:off x="4005954" y="1099003"/>
            <a:ext cx="200700" cy="420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464" name="Google Shape;2464;p53"/>
          <p:cNvSpPr/>
          <p:nvPr/>
        </p:nvSpPr>
        <p:spPr>
          <a:xfrm rot="-5400000">
            <a:off x="3213416" y="1099003"/>
            <a:ext cx="200700" cy="420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465" name="Google Shape;2465;p53"/>
          <p:cNvSpPr/>
          <p:nvPr/>
        </p:nvSpPr>
        <p:spPr>
          <a:xfrm rot="-5400000">
            <a:off x="5523593" y="1099003"/>
            <a:ext cx="200700" cy="420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466" name="Google Shape;2466;p53"/>
          <p:cNvSpPr/>
          <p:nvPr/>
        </p:nvSpPr>
        <p:spPr>
          <a:xfrm rot="-5400000">
            <a:off x="6248693" y="1099003"/>
            <a:ext cx="200700" cy="420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467" name="Google Shape;2467;p53"/>
          <p:cNvSpPr/>
          <p:nvPr/>
        </p:nvSpPr>
        <p:spPr>
          <a:xfrm rot="-5400000">
            <a:off x="6973793" y="1099003"/>
            <a:ext cx="200700" cy="420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468" name="Google Shape;2468;p53"/>
          <p:cNvSpPr/>
          <p:nvPr/>
        </p:nvSpPr>
        <p:spPr>
          <a:xfrm rot="-5400000">
            <a:off x="7698893" y="1099003"/>
            <a:ext cx="200700" cy="420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469" name="Google Shape;2469;p53"/>
          <p:cNvSpPr txBox="1"/>
          <p:nvPr>
            <p:ph type="title"/>
          </p:nvPr>
        </p:nvSpPr>
        <p:spPr>
          <a:xfrm>
            <a:off x="1125750" y="231250"/>
            <a:ext cx="7546200" cy="12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CONCLUSION:</a:t>
            </a:r>
            <a:endParaRPr sz="5200"/>
          </a:p>
        </p:txBody>
      </p:sp>
      <p:pic>
        <p:nvPicPr>
          <p:cNvPr id="2470" name="Google Shape;2470;p53"/>
          <p:cNvPicPr preferRelativeResize="0"/>
          <p:nvPr/>
        </p:nvPicPr>
        <p:blipFill>
          <a:blip r:embed="rId4">
            <a:alphaModFix/>
          </a:blip>
          <a:stretch>
            <a:fillRect/>
          </a:stretch>
        </p:blipFill>
        <p:spPr>
          <a:xfrm>
            <a:off x="7948250" y="3774250"/>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70"/>
                                        </p:tgtEl>
                                        <p:attrNameLst>
                                          <p:attrName>style.visibility</p:attrName>
                                        </p:attrNameLst>
                                      </p:cBhvr>
                                      <p:to>
                                        <p:strVal val="visible"/>
                                      </p:to>
                                    </p:set>
                                    <p:anim calcmode="lin" valueType="num">
                                      <p:cBhvr additive="base">
                                        <p:cTn dur="2500"/>
                                        <p:tgtEl>
                                          <p:spTgt spid="247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2470"/>
                                        </p:tgtEl>
                                        <p:attrNameLst>
                                          <p:attrName>ppt_x</p:attrName>
                                        </p:attrNameLst>
                                      </p:cBhvr>
                                      <p:tavLst>
                                        <p:tav fmla="" tm="0">
                                          <p:val>
                                            <p:strVal val="#ppt_x"/>
                                          </p:val>
                                        </p:tav>
                                        <p:tav fmla="" tm="100000">
                                          <p:val>
                                            <p:strVal val="#ppt_x+1"/>
                                          </p:val>
                                        </p:tav>
                                      </p:tavLst>
                                    </p:anim>
                                    <p:set>
                                      <p:cBhvr>
                                        <p:cTn dur="1" fill="hold">
                                          <p:stCondLst>
                                            <p:cond delay="2500"/>
                                          </p:stCondLst>
                                        </p:cTn>
                                        <p:tgtEl>
                                          <p:spTgt spid="24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pic>
        <p:nvPicPr>
          <p:cNvPr id="2475" name="Google Shape;2475;p54"/>
          <p:cNvPicPr preferRelativeResize="0"/>
          <p:nvPr/>
        </p:nvPicPr>
        <p:blipFill>
          <a:blip r:embed="rId3">
            <a:alphaModFix/>
          </a:blip>
          <a:stretch>
            <a:fillRect/>
          </a:stretch>
        </p:blipFill>
        <p:spPr>
          <a:xfrm>
            <a:off x="1679137" y="291588"/>
            <a:ext cx="5785727" cy="4253668"/>
          </a:xfrm>
          <a:prstGeom prst="rect">
            <a:avLst/>
          </a:prstGeom>
          <a:noFill/>
          <a:ln>
            <a:noFill/>
          </a:ln>
        </p:spPr>
      </p:pic>
      <p:pic>
        <p:nvPicPr>
          <p:cNvPr id="2476" name="Google Shape;2476;p54"/>
          <p:cNvPicPr preferRelativeResize="0"/>
          <p:nvPr/>
        </p:nvPicPr>
        <p:blipFill rotWithShape="1">
          <a:blip r:embed="rId4">
            <a:alphaModFix/>
          </a:blip>
          <a:srcRect b="0" l="65626" r="0" t="0"/>
          <a:stretch/>
        </p:blipFill>
        <p:spPr>
          <a:xfrm>
            <a:off x="7123949" y="1295400"/>
            <a:ext cx="2020050" cy="3848100"/>
          </a:xfrm>
          <a:prstGeom prst="rect">
            <a:avLst/>
          </a:prstGeom>
          <a:noFill/>
          <a:ln>
            <a:noFill/>
          </a:ln>
        </p:spPr>
      </p:pic>
      <p:pic>
        <p:nvPicPr>
          <p:cNvPr id="2477" name="Google Shape;2477;p54"/>
          <p:cNvPicPr preferRelativeResize="0"/>
          <p:nvPr/>
        </p:nvPicPr>
        <p:blipFill rotWithShape="1">
          <a:blip r:embed="rId4">
            <a:alphaModFix/>
          </a:blip>
          <a:srcRect b="0" l="7783" r="75728" t="90264"/>
          <a:stretch/>
        </p:blipFill>
        <p:spPr>
          <a:xfrm>
            <a:off x="6154975" y="4768850"/>
            <a:ext cx="968975" cy="374650"/>
          </a:xfrm>
          <a:prstGeom prst="rect">
            <a:avLst/>
          </a:prstGeom>
          <a:noFill/>
          <a:ln>
            <a:noFill/>
          </a:ln>
        </p:spPr>
      </p:pic>
      <p:pic>
        <p:nvPicPr>
          <p:cNvPr id="2478" name="Google Shape;2478;p54"/>
          <p:cNvPicPr preferRelativeResize="0"/>
          <p:nvPr/>
        </p:nvPicPr>
        <p:blipFill rotWithShape="1">
          <a:blip r:embed="rId4">
            <a:alphaModFix/>
          </a:blip>
          <a:srcRect b="0" l="7783" r="75728" t="90264"/>
          <a:stretch/>
        </p:blipFill>
        <p:spPr>
          <a:xfrm>
            <a:off x="5195375" y="4768850"/>
            <a:ext cx="968975" cy="374650"/>
          </a:xfrm>
          <a:prstGeom prst="rect">
            <a:avLst/>
          </a:prstGeom>
          <a:noFill/>
          <a:ln>
            <a:noFill/>
          </a:ln>
        </p:spPr>
      </p:pic>
      <p:pic>
        <p:nvPicPr>
          <p:cNvPr id="2479" name="Google Shape;2479;p54"/>
          <p:cNvPicPr preferRelativeResize="0"/>
          <p:nvPr/>
        </p:nvPicPr>
        <p:blipFill rotWithShape="1">
          <a:blip r:embed="rId4">
            <a:alphaModFix/>
          </a:blip>
          <a:srcRect b="0" l="7783" r="75728" t="90264"/>
          <a:stretch/>
        </p:blipFill>
        <p:spPr>
          <a:xfrm>
            <a:off x="4226400" y="4768850"/>
            <a:ext cx="968975" cy="374650"/>
          </a:xfrm>
          <a:prstGeom prst="rect">
            <a:avLst/>
          </a:prstGeom>
          <a:noFill/>
          <a:ln>
            <a:noFill/>
          </a:ln>
        </p:spPr>
      </p:pic>
      <p:pic>
        <p:nvPicPr>
          <p:cNvPr id="2480" name="Google Shape;2480;p54"/>
          <p:cNvPicPr preferRelativeResize="0"/>
          <p:nvPr/>
        </p:nvPicPr>
        <p:blipFill rotWithShape="1">
          <a:blip r:embed="rId4">
            <a:alphaModFix/>
          </a:blip>
          <a:srcRect b="0" l="7783" r="75728" t="90264"/>
          <a:stretch/>
        </p:blipFill>
        <p:spPr>
          <a:xfrm>
            <a:off x="3266800" y="4768850"/>
            <a:ext cx="968975" cy="374650"/>
          </a:xfrm>
          <a:prstGeom prst="rect">
            <a:avLst/>
          </a:prstGeom>
          <a:noFill/>
          <a:ln>
            <a:noFill/>
          </a:ln>
        </p:spPr>
      </p:pic>
      <p:pic>
        <p:nvPicPr>
          <p:cNvPr id="2481" name="Google Shape;2481;p54"/>
          <p:cNvPicPr preferRelativeResize="0"/>
          <p:nvPr/>
        </p:nvPicPr>
        <p:blipFill rotWithShape="1">
          <a:blip r:embed="rId4">
            <a:alphaModFix/>
          </a:blip>
          <a:srcRect b="0" l="7783" r="75728" t="90264"/>
          <a:stretch/>
        </p:blipFill>
        <p:spPr>
          <a:xfrm>
            <a:off x="2308625" y="4768850"/>
            <a:ext cx="968975" cy="374650"/>
          </a:xfrm>
          <a:prstGeom prst="rect">
            <a:avLst/>
          </a:prstGeom>
          <a:noFill/>
          <a:ln>
            <a:noFill/>
          </a:ln>
        </p:spPr>
      </p:pic>
      <p:pic>
        <p:nvPicPr>
          <p:cNvPr id="2482" name="Google Shape;2482;p54"/>
          <p:cNvPicPr preferRelativeResize="0"/>
          <p:nvPr/>
        </p:nvPicPr>
        <p:blipFill rotWithShape="1">
          <a:blip r:embed="rId4">
            <a:alphaModFix/>
          </a:blip>
          <a:srcRect b="0" l="7783" r="75728" t="90264"/>
          <a:stretch/>
        </p:blipFill>
        <p:spPr>
          <a:xfrm>
            <a:off x="1338225" y="4768850"/>
            <a:ext cx="968975" cy="374650"/>
          </a:xfrm>
          <a:prstGeom prst="rect">
            <a:avLst/>
          </a:prstGeom>
          <a:noFill/>
          <a:ln>
            <a:noFill/>
          </a:ln>
        </p:spPr>
      </p:pic>
      <p:pic>
        <p:nvPicPr>
          <p:cNvPr id="2483" name="Google Shape;2483;p54"/>
          <p:cNvPicPr preferRelativeResize="0"/>
          <p:nvPr/>
        </p:nvPicPr>
        <p:blipFill rotWithShape="1">
          <a:blip r:embed="rId4">
            <a:alphaModFix/>
          </a:blip>
          <a:srcRect b="0" l="7783" r="75728" t="90264"/>
          <a:stretch/>
        </p:blipFill>
        <p:spPr>
          <a:xfrm>
            <a:off x="378625" y="4768850"/>
            <a:ext cx="968975" cy="374650"/>
          </a:xfrm>
          <a:prstGeom prst="rect">
            <a:avLst/>
          </a:prstGeom>
          <a:noFill/>
          <a:ln>
            <a:noFill/>
          </a:ln>
        </p:spPr>
      </p:pic>
      <p:pic>
        <p:nvPicPr>
          <p:cNvPr id="2484" name="Google Shape;2484;p54"/>
          <p:cNvPicPr preferRelativeResize="0"/>
          <p:nvPr/>
        </p:nvPicPr>
        <p:blipFill rotWithShape="1">
          <a:blip r:embed="rId4">
            <a:alphaModFix/>
          </a:blip>
          <a:srcRect b="0" l="7783" r="75728" t="90264"/>
          <a:stretch/>
        </p:blipFill>
        <p:spPr>
          <a:xfrm>
            <a:off x="-590350" y="4768850"/>
            <a:ext cx="968975" cy="374650"/>
          </a:xfrm>
          <a:prstGeom prst="rect">
            <a:avLst/>
          </a:prstGeom>
          <a:noFill/>
          <a:ln>
            <a:noFill/>
          </a:ln>
        </p:spPr>
      </p:pic>
      <p:pic>
        <p:nvPicPr>
          <p:cNvPr id="2485" name="Google Shape;2485;p54"/>
          <p:cNvPicPr preferRelativeResize="0"/>
          <p:nvPr/>
        </p:nvPicPr>
        <p:blipFill>
          <a:blip r:embed="rId5">
            <a:alphaModFix/>
          </a:blip>
          <a:stretch>
            <a:fillRect/>
          </a:stretch>
        </p:blipFill>
        <p:spPr>
          <a:xfrm>
            <a:off x="4874625" y="3400150"/>
            <a:ext cx="1408350" cy="1408350"/>
          </a:xfrm>
          <a:prstGeom prst="rect">
            <a:avLst/>
          </a:prstGeom>
          <a:noFill/>
          <a:ln>
            <a:noFill/>
          </a:ln>
        </p:spPr>
      </p:pic>
      <p:pic>
        <p:nvPicPr>
          <p:cNvPr id="2486" name="Google Shape;2486;p54"/>
          <p:cNvPicPr preferRelativeResize="0"/>
          <p:nvPr/>
        </p:nvPicPr>
        <p:blipFill>
          <a:blip r:embed="rId5">
            <a:alphaModFix/>
          </a:blip>
          <a:stretch>
            <a:fillRect/>
          </a:stretch>
        </p:blipFill>
        <p:spPr>
          <a:xfrm>
            <a:off x="5352050" y="2945400"/>
            <a:ext cx="1408350" cy="1408350"/>
          </a:xfrm>
          <a:prstGeom prst="rect">
            <a:avLst/>
          </a:prstGeom>
          <a:noFill/>
          <a:ln>
            <a:noFill/>
          </a:ln>
        </p:spPr>
      </p:pic>
      <p:pic>
        <p:nvPicPr>
          <p:cNvPr id="2487" name="Google Shape;2487;p54"/>
          <p:cNvPicPr preferRelativeResize="0"/>
          <p:nvPr/>
        </p:nvPicPr>
        <p:blipFill>
          <a:blip r:embed="rId5">
            <a:alphaModFix/>
          </a:blip>
          <a:stretch>
            <a:fillRect/>
          </a:stretch>
        </p:blipFill>
        <p:spPr>
          <a:xfrm>
            <a:off x="5860175" y="2515275"/>
            <a:ext cx="1408350" cy="1408350"/>
          </a:xfrm>
          <a:prstGeom prst="rect">
            <a:avLst/>
          </a:prstGeom>
          <a:noFill/>
          <a:ln>
            <a:noFill/>
          </a:ln>
        </p:spPr>
      </p:pic>
      <p:pic>
        <p:nvPicPr>
          <p:cNvPr id="2488" name="Google Shape;2488;p54"/>
          <p:cNvPicPr preferRelativeResize="0"/>
          <p:nvPr/>
        </p:nvPicPr>
        <p:blipFill>
          <a:blip r:embed="rId5">
            <a:alphaModFix/>
          </a:blip>
          <a:stretch>
            <a:fillRect/>
          </a:stretch>
        </p:blipFill>
        <p:spPr>
          <a:xfrm>
            <a:off x="6398950" y="2170900"/>
            <a:ext cx="1408350" cy="1408350"/>
          </a:xfrm>
          <a:prstGeom prst="rect">
            <a:avLst/>
          </a:prstGeom>
          <a:noFill/>
          <a:ln>
            <a:noFill/>
          </a:ln>
        </p:spPr>
      </p:pic>
      <p:pic>
        <p:nvPicPr>
          <p:cNvPr id="2489" name="Google Shape;2489;p54"/>
          <p:cNvPicPr preferRelativeResize="0"/>
          <p:nvPr/>
        </p:nvPicPr>
        <p:blipFill>
          <a:blip r:embed="rId5">
            <a:alphaModFix/>
          </a:blip>
          <a:stretch>
            <a:fillRect/>
          </a:stretch>
        </p:blipFill>
        <p:spPr>
          <a:xfrm>
            <a:off x="6876400" y="1714250"/>
            <a:ext cx="1408350" cy="1408350"/>
          </a:xfrm>
          <a:prstGeom prst="rect">
            <a:avLst/>
          </a:prstGeom>
          <a:noFill/>
          <a:ln>
            <a:noFill/>
          </a:ln>
        </p:spPr>
      </p:pic>
      <p:pic>
        <p:nvPicPr>
          <p:cNvPr id="2490" name="Google Shape;2490;p54"/>
          <p:cNvPicPr preferRelativeResize="0"/>
          <p:nvPr/>
        </p:nvPicPr>
        <p:blipFill>
          <a:blip r:embed="rId5">
            <a:alphaModFix/>
          </a:blip>
          <a:stretch>
            <a:fillRect/>
          </a:stretch>
        </p:blipFill>
        <p:spPr>
          <a:xfrm>
            <a:off x="6921825" y="2571750"/>
            <a:ext cx="1408350" cy="1408350"/>
          </a:xfrm>
          <a:prstGeom prst="rect">
            <a:avLst/>
          </a:prstGeom>
          <a:noFill/>
          <a:ln>
            <a:noFill/>
          </a:ln>
        </p:spPr>
      </p:pic>
      <p:pic>
        <p:nvPicPr>
          <p:cNvPr id="2491" name="Google Shape;2491;p54"/>
          <p:cNvPicPr preferRelativeResize="0"/>
          <p:nvPr/>
        </p:nvPicPr>
        <p:blipFill>
          <a:blip r:embed="rId5">
            <a:alphaModFix/>
          </a:blip>
          <a:stretch>
            <a:fillRect/>
          </a:stretch>
        </p:blipFill>
        <p:spPr>
          <a:xfrm>
            <a:off x="6921825" y="3400150"/>
            <a:ext cx="1408350" cy="1408350"/>
          </a:xfrm>
          <a:prstGeom prst="rect">
            <a:avLst/>
          </a:prstGeom>
          <a:noFill/>
          <a:ln>
            <a:noFill/>
          </a:ln>
        </p:spPr>
      </p:pic>
      <p:pic>
        <p:nvPicPr>
          <p:cNvPr id="2492" name="Google Shape;2492;p54" title="super-mario-bros_DhUAiGM.mp3">
            <a:hlinkClick r:id="rId6"/>
          </p:cNvPr>
          <p:cNvPicPr preferRelativeResize="0"/>
          <p:nvPr/>
        </p:nvPicPr>
        <p:blipFill>
          <a:blip r:embed="rId7">
            <a:alphaModFix/>
          </a:blip>
          <a:stretch>
            <a:fillRect/>
          </a:stretch>
        </p:blipFill>
        <p:spPr>
          <a:xfrm>
            <a:off x="8852400" y="4851900"/>
            <a:ext cx="291600" cy="29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85"/>
                                        </p:tgtEl>
                                        <p:attrNameLst>
                                          <p:attrName>style.visibility</p:attrName>
                                        </p:attrNameLst>
                                      </p:cBhvr>
                                      <p:to>
                                        <p:strVal val="visible"/>
                                      </p:to>
                                    </p:set>
                                    <p:anim calcmode="lin" valueType="num">
                                      <p:cBhvr additive="base">
                                        <p:cTn dur="2500"/>
                                        <p:tgtEl>
                                          <p:spTgt spid="2485"/>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600"/>
                                        <p:tgtEl>
                                          <p:spTgt spid="2485"/>
                                        </p:tgtEl>
                                      </p:cBhvr>
                                    </p:animEffect>
                                    <p:set>
                                      <p:cBhvr>
                                        <p:cTn dur="1" fill="hold">
                                          <p:stCondLst>
                                            <p:cond delay="600"/>
                                          </p:stCondLst>
                                        </p:cTn>
                                        <p:tgtEl>
                                          <p:spTgt spid="24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86"/>
                                        </p:tgtEl>
                                        <p:attrNameLst>
                                          <p:attrName>style.visibility</p:attrName>
                                        </p:attrNameLst>
                                      </p:cBhvr>
                                      <p:to>
                                        <p:strVal val="visible"/>
                                      </p:to>
                                    </p:set>
                                    <p:animEffect filter="fade" transition="in">
                                      <p:cBhvr>
                                        <p:cTn dur="500"/>
                                        <p:tgtEl>
                                          <p:spTgt spid="2486"/>
                                        </p:tgtEl>
                                      </p:cBhvr>
                                    </p:animEffect>
                                  </p:childTnLst>
                                </p:cTn>
                              </p:par>
                            </p:childTnLst>
                          </p:cTn>
                        </p:par>
                        <p:par>
                          <p:cTn fill="hold">
                            <p:stCondLst>
                              <p:cond delay="3100"/>
                            </p:stCondLst>
                            <p:childTnLst>
                              <p:par>
                                <p:cTn fill="hold" nodeType="afterEffect" presetClass="exit" presetID="10" presetSubtype="0">
                                  <p:stCondLst>
                                    <p:cond delay="0"/>
                                  </p:stCondLst>
                                  <p:childTnLst>
                                    <p:animEffect filter="fade" transition="out">
                                      <p:cBhvr>
                                        <p:cTn dur="500"/>
                                        <p:tgtEl>
                                          <p:spTgt spid="2486"/>
                                        </p:tgtEl>
                                      </p:cBhvr>
                                    </p:animEffect>
                                    <p:set>
                                      <p:cBhvr>
                                        <p:cTn dur="1" fill="hold">
                                          <p:stCondLst>
                                            <p:cond delay="500"/>
                                          </p:stCondLst>
                                        </p:cTn>
                                        <p:tgtEl>
                                          <p:spTgt spid="24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87"/>
                                        </p:tgtEl>
                                        <p:attrNameLst>
                                          <p:attrName>style.visibility</p:attrName>
                                        </p:attrNameLst>
                                      </p:cBhvr>
                                      <p:to>
                                        <p:strVal val="visible"/>
                                      </p:to>
                                    </p:set>
                                    <p:animEffect filter="fade" transition="in">
                                      <p:cBhvr>
                                        <p:cTn dur="600"/>
                                        <p:tgtEl>
                                          <p:spTgt spid="2487"/>
                                        </p:tgtEl>
                                      </p:cBhvr>
                                    </p:animEffect>
                                  </p:childTnLst>
                                </p:cTn>
                              </p:par>
                            </p:childTnLst>
                          </p:cTn>
                        </p:par>
                        <p:par>
                          <p:cTn fill="hold">
                            <p:stCondLst>
                              <p:cond delay="3700"/>
                            </p:stCondLst>
                            <p:childTnLst>
                              <p:par>
                                <p:cTn fill="hold" nodeType="afterEffect" presetClass="exit" presetID="10" presetSubtype="0">
                                  <p:stCondLst>
                                    <p:cond delay="0"/>
                                  </p:stCondLst>
                                  <p:childTnLst>
                                    <p:animEffect filter="fade" transition="out">
                                      <p:cBhvr>
                                        <p:cTn dur="500"/>
                                        <p:tgtEl>
                                          <p:spTgt spid="2487"/>
                                        </p:tgtEl>
                                      </p:cBhvr>
                                    </p:animEffect>
                                    <p:set>
                                      <p:cBhvr>
                                        <p:cTn dur="1" fill="hold">
                                          <p:stCondLst>
                                            <p:cond delay="500"/>
                                          </p:stCondLst>
                                        </p:cTn>
                                        <p:tgtEl>
                                          <p:spTgt spid="24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88"/>
                                        </p:tgtEl>
                                        <p:attrNameLst>
                                          <p:attrName>style.visibility</p:attrName>
                                        </p:attrNameLst>
                                      </p:cBhvr>
                                      <p:to>
                                        <p:strVal val="visible"/>
                                      </p:to>
                                    </p:set>
                                    <p:animEffect filter="fade" transition="in">
                                      <p:cBhvr>
                                        <p:cTn dur="600"/>
                                        <p:tgtEl>
                                          <p:spTgt spid="2488"/>
                                        </p:tgtEl>
                                      </p:cBhvr>
                                    </p:animEffect>
                                  </p:childTnLst>
                                </p:cTn>
                              </p:par>
                            </p:childTnLst>
                          </p:cTn>
                        </p:par>
                        <p:par>
                          <p:cTn fill="hold">
                            <p:stCondLst>
                              <p:cond delay="4300"/>
                            </p:stCondLst>
                            <p:childTnLst>
                              <p:par>
                                <p:cTn fill="hold" nodeType="afterEffect" presetClass="exit" presetID="10" presetSubtype="0">
                                  <p:stCondLst>
                                    <p:cond delay="0"/>
                                  </p:stCondLst>
                                  <p:childTnLst>
                                    <p:animEffect filter="fade" transition="out">
                                      <p:cBhvr>
                                        <p:cTn dur="500"/>
                                        <p:tgtEl>
                                          <p:spTgt spid="2488"/>
                                        </p:tgtEl>
                                      </p:cBhvr>
                                    </p:animEffect>
                                    <p:set>
                                      <p:cBhvr>
                                        <p:cTn dur="1" fill="hold">
                                          <p:stCondLst>
                                            <p:cond delay="500"/>
                                          </p:stCondLst>
                                        </p:cTn>
                                        <p:tgtEl>
                                          <p:spTgt spid="24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89"/>
                                        </p:tgtEl>
                                        <p:attrNameLst>
                                          <p:attrName>style.visibility</p:attrName>
                                        </p:attrNameLst>
                                      </p:cBhvr>
                                      <p:to>
                                        <p:strVal val="visible"/>
                                      </p:to>
                                    </p:set>
                                    <p:animEffect filter="fade" transition="in">
                                      <p:cBhvr>
                                        <p:cTn dur="500"/>
                                        <p:tgtEl>
                                          <p:spTgt spid="2489"/>
                                        </p:tgtEl>
                                      </p:cBhvr>
                                    </p:animEffect>
                                  </p:childTnLst>
                                </p:cTn>
                              </p:par>
                            </p:childTnLst>
                          </p:cTn>
                        </p:par>
                        <p:par>
                          <p:cTn fill="hold">
                            <p:stCondLst>
                              <p:cond delay="4800"/>
                            </p:stCondLst>
                            <p:childTnLst>
                              <p:par>
                                <p:cTn fill="hold" nodeType="afterEffect" presetClass="exit" presetID="10" presetSubtype="0">
                                  <p:stCondLst>
                                    <p:cond delay="0"/>
                                  </p:stCondLst>
                                  <p:childTnLst>
                                    <p:animEffect filter="fade" transition="out">
                                      <p:cBhvr>
                                        <p:cTn dur="500"/>
                                        <p:tgtEl>
                                          <p:spTgt spid="2489"/>
                                        </p:tgtEl>
                                      </p:cBhvr>
                                    </p:animEffect>
                                    <p:set>
                                      <p:cBhvr>
                                        <p:cTn dur="1" fill="hold">
                                          <p:stCondLst>
                                            <p:cond delay="500"/>
                                          </p:stCondLst>
                                        </p:cTn>
                                        <p:tgtEl>
                                          <p:spTgt spid="24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500"/>
                                        <p:tgtEl>
                                          <p:spTgt spid="2490"/>
                                        </p:tgtEl>
                                      </p:cBhvr>
                                    </p:animEffect>
                                  </p:childTnLst>
                                </p:cTn>
                              </p:par>
                            </p:childTnLst>
                          </p:cTn>
                        </p:par>
                        <p:par>
                          <p:cTn fill="hold">
                            <p:stCondLst>
                              <p:cond delay="5300"/>
                            </p:stCondLst>
                            <p:childTnLst>
                              <p:par>
                                <p:cTn fill="hold" nodeType="afterEffect" presetClass="exit" presetID="10" presetSubtype="0">
                                  <p:stCondLst>
                                    <p:cond delay="0"/>
                                  </p:stCondLst>
                                  <p:childTnLst>
                                    <p:animEffect filter="fade" transition="out">
                                      <p:cBhvr>
                                        <p:cTn dur="500"/>
                                        <p:tgtEl>
                                          <p:spTgt spid="2490"/>
                                        </p:tgtEl>
                                      </p:cBhvr>
                                    </p:animEffect>
                                    <p:set>
                                      <p:cBhvr>
                                        <p:cTn dur="1" fill="hold">
                                          <p:stCondLst>
                                            <p:cond delay="500"/>
                                          </p:stCondLst>
                                        </p:cTn>
                                        <p:tgtEl>
                                          <p:spTgt spid="24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500"/>
                                        <p:tgtEl>
                                          <p:spTgt spid="2491"/>
                                        </p:tgtEl>
                                      </p:cBhvr>
                                    </p:animEffect>
                                  </p:childTnLst>
                                </p:cTn>
                              </p:par>
                            </p:childTnLst>
                          </p:cTn>
                        </p:par>
                        <p:par>
                          <p:cTn fill="hold">
                            <p:stCondLst>
                              <p:cond delay="5800"/>
                            </p:stCondLst>
                            <p:childTnLst>
                              <p:par>
                                <p:cTn fill="hold" nodeType="afterEffect" presetClass="exit" presetID="2" presetSubtype="2">
                                  <p:stCondLst>
                                    <p:cond delay="0"/>
                                  </p:stCondLst>
                                  <p:childTnLst>
                                    <p:anim calcmode="lin" valueType="num">
                                      <p:cBhvr additive="base">
                                        <p:cTn dur="2500"/>
                                        <p:tgtEl>
                                          <p:spTgt spid="2491"/>
                                        </p:tgtEl>
                                        <p:attrNameLst>
                                          <p:attrName>ppt_x</p:attrName>
                                        </p:attrNameLst>
                                      </p:cBhvr>
                                      <p:tavLst>
                                        <p:tav fmla="" tm="0">
                                          <p:val>
                                            <p:strVal val="#ppt_x"/>
                                          </p:val>
                                        </p:tav>
                                        <p:tav fmla="" tm="100000">
                                          <p:val>
                                            <p:strVal val="#ppt_x+1"/>
                                          </p:val>
                                        </p:tav>
                                      </p:tavLst>
                                    </p:anim>
                                    <p:set>
                                      <p:cBhvr>
                                        <p:cTn dur="1" fill="hold">
                                          <p:stCondLst>
                                            <p:cond delay="2500"/>
                                          </p:stCondLst>
                                        </p:cTn>
                                        <p:tgtEl>
                                          <p:spTgt spid="24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BIG QUESTIONS</a:t>
            </a:r>
            <a:endParaRPr/>
          </a:p>
        </p:txBody>
      </p:sp>
      <p:grpSp>
        <p:nvGrpSpPr>
          <p:cNvPr id="511" name="Google Shape;511;p30"/>
          <p:cNvGrpSpPr/>
          <p:nvPr/>
        </p:nvGrpSpPr>
        <p:grpSpPr>
          <a:xfrm flipH="1" rot="10800000">
            <a:off x="713102" y="1288832"/>
            <a:ext cx="667869" cy="667869"/>
            <a:chOff x="1377750" y="1690325"/>
            <a:chExt cx="771300" cy="771300"/>
          </a:xfrm>
        </p:grpSpPr>
        <p:sp>
          <p:nvSpPr>
            <p:cNvPr id="512" name="Google Shape;512;p30"/>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0"/>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30"/>
          <p:cNvSpPr txBox="1"/>
          <p:nvPr/>
        </p:nvSpPr>
        <p:spPr>
          <a:xfrm>
            <a:off x="1843400" y="26465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CULTURE</a:t>
            </a:r>
            <a:endParaRPr sz="1600">
              <a:solidFill>
                <a:schemeClr val="dk2"/>
              </a:solidFill>
              <a:latin typeface="Press Start 2P"/>
              <a:ea typeface="Press Start 2P"/>
              <a:cs typeface="Press Start 2P"/>
              <a:sym typeface="Press Start 2P"/>
            </a:endParaRPr>
          </a:p>
        </p:txBody>
      </p:sp>
      <p:sp>
        <p:nvSpPr>
          <p:cNvPr id="518" name="Google Shape;518;p30"/>
          <p:cNvSpPr txBox="1"/>
          <p:nvPr/>
        </p:nvSpPr>
        <p:spPr>
          <a:xfrm>
            <a:off x="5366600" y="2568300"/>
            <a:ext cx="31602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naheim"/>
                <a:ea typeface="Anaheim"/>
                <a:cs typeface="Anaheim"/>
                <a:sym typeface="Anaheim"/>
              </a:rPr>
              <a:t>What video game genres are popular in different parts of the world?</a:t>
            </a:r>
            <a:endParaRPr b="1" sz="1600">
              <a:solidFill>
                <a:schemeClr val="dk1"/>
              </a:solidFill>
              <a:latin typeface="Anaheim"/>
              <a:ea typeface="Anaheim"/>
              <a:cs typeface="Anaheim"/>
              <a:sym typeface="Anaheim"/>
            </a:endParaRPr>
          </a:p>
        </p:txBody>
      </p:sp>
      <p:grpSp>
        <p:nvGrpSpPr>
          <p:cNvPr id="519" name="Google Shape;519;p30"/>
          <p:cNvGrpSpPr/>
          <p:nvPr/>
        </p:nvGrpSpPr>
        <p:grpSpPr>
          <a:xfrm flipH="1" rot="10800000">
            <a:off x="713102" y="3631432"/>
            <a:ext cx="667869" cy="667869"/>
            <a:chOff x="1377750" y="1690325"/>
            <a:chExt cx="771300" cy="771300"/>
          </a:xfrm>
        </p:grpSpPr>
        <p:sp>
          <p:nvSpPr>
            <p:cNvPr id="520" name="Google Shape;520;p30"/>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30"/>
          <p:cNvSpPr txBox="1"/>
          <p:nvPr/>
        </p:nvSpPr>
        <p:spPr>
          <a:xfrm>
            <a:off x="1792000" y="1475188"/>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DEMOGRAPHICS</a:t>
            </a:r>
            <a:endParaRPr sz="1600">
              <a:solidFill>
                <a:schemeClr val="dk2"/>
              </a:solidFill>
              <a:latin typeface="Press Start 2P"/>
              <a:ea typeface="Press Start 2P"/>
              <a:cs typeface="Press Start 2P"/>
              <a:sym typeface="Press Start 2P"/>
            </a:endParaRPr>
          </a:p>
        </p:txBody>
      </p:sp>
      <p:sp>
        <p:nvSpPr>
          <p:cNvPr id="526" name="Google Shape;526;p30"/>
          <p:cNvSpPr txBox="1"/>
          <p:nvPr/>
        </p:nvSpPr>
        <p:spPr>
          <a:xfrm>
            <a:off x="5315100" y="1475200"/>
            <a:ext cx="31602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naheim"/>
                <a:ea typeface="Anaheim"/>
                <a:cs typeface="Anaheim"/>
                <a:sym typeface="Anaheim"/>
              </a:rPr>
              <a:t>Who is playing video games?</a:t>
            </a:r>
            <a:endParaRPr b="1" sz="1600">
              <a:solidFill>
                <a:schemeClr val="dk1"/>
              </a:solidFill>
              <a:latin typeface="Anaheim"/>
              <a:ea typeface="Anaheim"/>
              <a:cs typeface="Anaheim"/>
              <a:sym typeface="Anaheim"/>
            </a:endParaRPr>
          </a:p>
          <a:p>
            <a:pPr indent="0" lvl="0" marL="0" rtl="0" algn="ctr">
              <a:spcBef>
                <a:spcPts val="0"/>
              </a:spcBef>
              <a:spcAft>
                <a:spcPts val="0"/>
              </a:spcAft>
              <a:buNone/>
            </a:pPr>
            <a:r>
              <a:t/>
            </a:r>
            <a:endParaRPr b="1" sz="1600">
              <a:solidFill>
                <a:schemeClr val="dk1"/>
              </a:solidFill>
              <a:latin typeface="Anaheim"/>
              <a:ea typeface="Anaheim"/>
              <a:cs typeface="Anaheim"/>
              <a:sym typeface="Anaheim"/>
            </a:endParaRPr>
          </a:p>
        </p:txBody>
      </p:sp>
      <p:grpSp>
        <p:nvGrpSpPr>
          <p:cNvPr id="527" name="Google Shape;527;p30"/>
          <p:cNvGrpSpPr/>
          <p:nvPr/>
        </p:nvGrpSpPr>
        <p:grpSpPr>
          <a:xfrm flipH="1" rot="10800000">
            <a:off x="713102" y="2460132"/>
            <a:ext cx="667869" cy="667869"/>
            <a:chOff x="1377750" y="1690325"/>
            <a:chExt cx="771300" cy="771300"/>
          </a:xfrm>
        </p:grpSpPr>
        <p:sp>
          <p:nvSpPr>
            <p:cNvPr id="528" name="Google Shape;528;p30"/>
            <p:cNvSpPr/>
            <p:nvPr/>
          </p:nvSpPr>
          <p:spPr>
            <a:xfrm>
              <a:off x="1377750" y="1690325"/>
              <a:ext cx="771300" cy="77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1377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2049750" y="1690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1377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2049750" y="2362325"/>
              <a:ext cx="99300" cy="9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30"/>
          <p:cNvSpPr txBox="1"/>
          <p:nvPr/>
        </p:nvSpPr>
        <p:spPr>
          <a:xfrm>
            <a:off x="1843400" y="3817800"/>
            <a:ext cx="29580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ess Start 2P"/>
                <a:ea typeface="Press Start 2P"/>
                <a:cs typeface="Press Start 2P"/>
                <a:sym typeface="Press Start 2P"/>
              </a:rPr>
              <a:t>FUTURE</a:t>
            </a:r>
            <a:endParaRPr sz="1600">
              <a:solidFill>
                <a:schemeClr val="dk2"/>
              </a:solidFill>
              <a:latin typeface="Press Start 2P"/>
              <a:ea typeface="Press Start 2P"/>
              <a:cs typeface="Press Start 2P"/>
              <a:sym typeface="Press Start 2P"/>
            </a:endParaRPr>
          </a:p>
        </p:txBody>
      </p:sp>
      <p:sp>
        <p:nvSpPr>
          <p:cNvPr id="534" name="Google Shape;534;p30"/>
          <p:cNvSpPr txBox="1"/>
          <p:nvPr/>
        </p:nvSpPr>
        <p:spPr>
          <a:xfrm>
            <a:off x="5323875" y="3739613"/>
            <a:ext cx="32241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naheim"/>
                <a:ea typeface="Anaheim"/>
                <a:cs typeface="Anaheim"/>
                <a:sym typeface="Anaheim"/>
              </a:rPr>
              <a:t>Where is the video game market heading?</a:t>
            </a:r>
            <a:endParaRPr b="1" sz="1600">
              <a:solidFill>
                <a:schemeClr val="dk1"/>
              </a:solidFill>
              <a:latin typeface="Anaheim"/>
              <a:ea typeface="Anaheim"/>
              <a:cs typeface="Anaheim"/>
              <a:sym typeface="Anaheim"/>
            </a:endParaRPr>
          </a:p>
        </p:txBody>
      </p:sp>
      <p:cxnSp>
        <p:nvCxnSpPr>
          <p:cNvPr id="535" name="Google Shape;535;p30"/>
          <p:cNvCxnSpPr/>
          <p:nvPr/>
        </p:nvCxnSpPr>
        <p:spPr>
          <a:xfrm>
            <a:off x="1380977" y="162277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536" name="Google Shape;536;p30"/>
          <p:cNvCxnSpPr/>
          <p:nvPr/>
        </p:nvCxnSpPr>
        <p:spPr>
          <a:xfrm>
            <a:off x="1380977" y="2794056"/>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537" name="Google Shape;537;p30"/>
          <p:cNvCxnSpPr/>
          <p:nvPr/>
        </p:nvCxnSpPr>
        <p:spPr>
          <a:xfrm>
            <a:off x="1380977" y="3965375"/>
            <a:ext cx="462300" cy="0"/>
          </a:xfrm>
          <a:prstGeom prst="straightConnector1">
            <a:avLst/>
          </a:prstGeom>
          <a:noFill/>
          <a:ln cap="flat" cmpd="sng" w="19050">
            <a:solidFill>
              <a:schemeClr val="accent1"/>
            </a:solidFill>
            <a:prstDash val="solid"/>
            <a:round/>
            <a:headEnd len="med" w="med" type="none"/>
            <a:tailEnd len="med" w="med" type="none"/>
          </a:ln>
        </p:spPr>
      </p:cxnSp>
      <p:cxnSp>
        <p:nvCxnSpPr>
          <p:cNvPr id="538" name="Google Shape;538;p30"/>
          <p:cNvCxnSpPr/>
          <p:nvPr/>
        </p:nvCxnSpPr>
        <p:spPr>
          <a:xfrm>
            <a:off x="4801402" y="1622775"/>
            <a:ext cx="462300" cy="0"/>
          </a:xfrm>
          <a:prstGeom prst="straightConnector1">
            <a:avLst/>
          </a:prstGeom>
          <a:noFill/>
          <a:ln cap="flat" cmpd="sng" w="19050">
            <a:solidFill>
              <a:schemeClr val="accent1"/>
            </a:solidFill>
            <a:prstDash val="solid"/>
            <a:round/>
            <a:headEnd len="med" w="med" type="none"/>
            <a:tailEnd len="med" w="med" type="diamond"/>
          </a:ln>
        </p:spPr>
      </p:cxnSp>
      <p:cxnSp>
        <p:nvCxnSpPr>
          <p:cNvPr id="539" name="Google Shape;539;p30"/>
          <p:cNvCxnSpPr/>
          <p:nvPr/>
        </p:nvCxnSpPr>
        <p:spPr>
          <a:xfrm>
            <a:off x="4801402" y="2794056"/>
            <a:ext cx="462300" cy="0"/>
          </a:xfrm>
          <a:prstGeom prst="straightConnector1">
            <a:avLst/>
          </a:prstGeom>
          <a:noFill/>
          <a:ln cap="flat" cmpd="sng" w="19050">
            <a:solidFill>
              <a:schemeClr val="accent1"/>
            </a:solidFill>
            <a:prstDash val="solid"/>
            <a:round/>
            <a:headEnd len="med" w="med" type="none"/>
            <a:tailEnd len="med" w="med" type="diamond"/>
          </a:ln>
        </p:spPr>
      </p:cxnSp>
      <p:cxnSp>
        <p:nvCxnSpPr>
          <p:cNvPr id="540" name="Google Shape;540;p30"/>
          <p:cNvCxnSpPr/>
          <p:nvPr/>
        </p:nvCxnSpPr>
        <p:spPr>
          <a:xfrm>
            <a:off x="4801402" y="3965375"/>
            <a:ext cx="462300" cy="0"/>
          </a:xfrm>
          <a:prstGeom prst="straightConnector1">
            <a:avLst/>
          </a:prstGeom>
          <a:noFill/>
          <a:ln cap="flat" cmpd="sng" w="19050">
            <a:solidFill>
              <a:schemeClr val="accent1"/>
            </a:solidFill>
            <a:prstDash val="solid"/>
            <a:round/>
            <a:headEnd len="med" w="med" type="none"/>
            <a:tailEnd len="med" w="med" type="diamond"/>
          </a:ln>
        </p:spPr>
      </p:cxnSp>
      <p:sp>
        <p:nvSpPr>
          <p:cNvPr id="541" name="Google Shape;541;p30"/>
          <p:cNvSpPr txBox="1"/>
          <p:nvPr/>
        </p:nvSpPr>
        <p:spPr>
          <a:xfrm>
            <a:off x="815888" y="1475200"/>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1</a:t>
            </a:r>
            <a:endParaRPr sz="2000">
              <a:solidFill>
                <a:schemeClr val="dk2"/>
              </a:solidFill>
              <a:latin typeface="Press Start 2P"/>
              <a:ea typeface="Press Start 2P"/>
              <a:cs typeface="Press Start 2P"/>
              <a:sym typeface="Press Start 2P"/>
            </a:endParaRPr>
          </a:p>
        </p:txBody>
      </p:sp>
      <p:sp>
        <p:nvSpPr>
          <p:cNvPr id="542" name="Google Shape;542;p30"/>
          <p:cNvSpPr txBox="1"/>
          <p:nvPr/>
        </p:nvSpPr>
        <p:spPr>
          <a:xfrm>
            <a:off x="815888" y="2646500"/>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2</a:t>
            </a:r>
            <a:endParaRPr sz="2000">
              <a:solidFill>
                <a:schemeClr val="dk2"/>
              </a:solidFill>
              <a:latin typeface="Press Start 2P"/>
              <a:ea typeface="Press Start 2P"/>
              <a:cs typeface="Press Start 2P"/>
              <a:sym typeface="Press Start 2P"/>
            </a:endParaRPr>
          </a:p>
        </p:txBody>
      </p:sp>
      <p:sp>
        <p:nvSpPr>
          <p:cNvPr id="543" name="Google Shape;543;p30"/>
          <p:cNvSpPr txBox="1"/>
          <p:nvPr/>
        </p:nvSpPr>
        <p:spPr>
          <a:xfrm>
            <a:off x="815888" y="3817788"/>
            <a:ext cx="462300" cy="37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Press Start 2P"/>
                <a:ea typeface="Press Start 2P"/>
                <a:cs typeface="Press Start 2P"/>
                <a:sym typeface="Press Start 2P"/>
              </a:rPr>
              <a:t>3</a:t>
            </a:r>
            <a:endParaRPr sz="2000">
              <a:solidFill>
                <a:schemeClr val="dk2"/>
              </a:solidFill>
              <a:latin typeface="Press Start 2P"/>
              <a:ea typeface="Press Start 2P"/>
              <a:cs typeface="Press Start 2P"/>
              <a:sym typeface="Press Start 2P"/>
            </a:endParaRPr>
          </a:p>
        </p:txBody>
      </p:sp>
      <p:pic>
        <p:nvPicPr>
          <p:cNvPr id="544" name="Google Shape;544;p30"/>
          <p:cNvPicPr preferRelativeResize="0"/>
          <p:nvPr/>
        </p:nvPicPr>
        <p:blipFill>
          <a:blip r:embed="rId3">
            <a:alphaModFix/>
          </a:blip>
          <a:stretch>
            <a:fillRect/>
          </a:stretch>
        </p:blipFill>
        <p:spPr>
          <a:xfrm>
            <a:off x="3787275" y="3735150"/>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44"/>
                                        </p:tgtEl>
                                        <p:attrNameLst>
                                          <p:attrName>style.visibility</p:attrName>
                                        </p:attrNameLst>
                                      </p:cBhvr>
                                      <p:to>
                                        <p:strVal val="visible"/>
                                      </p:to>
                                    </p:set>
                                    <p:anim calcmode="lin" valueType="num">
                                      <p:cBhvr additive="base">
                                        <p:cTn dur="2600"/>
                                        <p:tgtEl>
                                          <p:spTgt spid="544"/>
                                        </p:tgtEl>
                                        <p:attrNameLst>
                                          <p:attrName>ppt_x</p:attrName>
                                        </p:attrNameLst>
                                      </p:cBhvr>
                                      <p:tavLst>
                                        <p:tav fmla="" tm="0">
                                          <p:val>
                                            <p:strVal val="#ppt_x-1"/>
                                          </p:val>
                                        </p:tav>
                                        <p:tav fmla="" tm="100000">
                                          <p:val>
                                            <p:strVal val="#ppt_x"/>
                                          </p:val>
                                        </p:tav>
                                      </p:tavLst>
                                    </p:anim>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900"/>
                                        <p:tgtEl>
                                          <p:spTgt spid="544"/>
                                        </p:tgtEl>
                                      </p:cBhvr>
                                    </p:animEffect>
                                    <p:set>
                                      <p:cBhvr>
                                        <p:cTn dur="1" fill="hold">
                                          <p:stCondLst>
                                            <p:cond delay="900"/>
                                          </p:stCondLst>
                                        </p:cTn>
                                        <p:tgtEl>
                                          <p:spTgt spid="5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500"/>
                                        <p:tgtEl>
                                          <p:spTgt spid="544"/>
                                        </p:tgtEl>
                                        <p:attrNameLst>
                                          <p:attrName>ppt_x</p:attrName>
                                        </p:attrNameLst>
                                      </p:cBhvr>
                                      <p:tavLst>
                                        <p:tav fmla="" tm="0">
                                          <p:val>
                                            <p:strVal val="#ppt_x"/>
                                          </p:val>
                                        </p:tav>
                                        <p:tav fmla="" tm="100000">
                                          <p:val>
                                            <p:strVal val="#ppt_x+1"/>
                                          </p:val>
                                        </p:tav>
                                      </p:tavLst>
                                    </p:anim>
                                    <p:set>
                                      <p:cBhvr>
                                        <p:cTn dur="1" fill="hold">
                                          <p:stCondLst>
                                            <p:cond delay="2500"/>
                                          </p:stCondLst>
                                        </p:cTn>
                                        <p:tgtEl>
                                          <p:spTgt spid="5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1"/>
          <p:cNvSpPr txBox="1"/>
          <p:nvPr>
            <p:ph type="title"/>
          </p:nvPr>
        </p:nvSpPr>
        <p:spPr>
          <a:xfrm>
            <a:off x="432450" y="103125"/>
            <a:ext cx="8279100" cy="106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Gamers</a:t>
            </a:r>
            <a:endParaRPr/>
          </a:p>
        </p:txBody>
      </p:sp>
      <p:sp>
        <p:nvSpPr>
          <p:cNvPr id="550" name="Google Shape;550;p31"/>
          <p:cNvSpPr txBox="1"/>
          <p:nvPr>
            <p:ph idx="1" type="subTitle"/>
          </p:nvPr>
        </p:nvSpPr>
        <p:spPr>
          <a:xfrm>
            <a:off x="3969625" y="2519725"/>
            <a:ext cx="4461300" cy="1164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 </a:t>
            </a:r>
            <a:endParaRPr/>
          </a:p>
          <a:p>
            <a:pPr indent="0" lvl="0" marL="0" rtl="0" algn="r">
              <a:spcBef>
                <a:spcPts val="0"/>
              </a:spcBef>
              <a:spcAft>
                <a:spcPts val="0"/>
              </a:spcAft>
              <a:buNone/>
            </a:pPr>
            <a:r>
              <a:t/>
            </a:r>
            <a:endParaRPr/>
          </a:p>
        </p:txBody>
      </p:sp>
      <p:pic>
        <p:nvPicPr>
          <p:cNvPr id="551" name="Google Shape;551;p31"/>
          <p:cNvPicPr preferRelativeResize="0"/>
          <p:nvPr/>
        </p:nvPicPr>
        <p:blipFill>
          <a:blip r:embed="rId3">
            <a:alphaModFix/>
          </a:blip>
          <a:stretch>
            <a:fillRect/>
          </a:stretch>
        </p:blipFill>
        <p:spPr>
          <a:xfrm>
            <a:off x="798425" y="978750"/>
            <a:ext cx="7547151" cy="4086476"/>
          </a:xfrm>
          <a:prstGeom prst="rect">
            <a:avLst/>
          </a:prstGeom>
          <a:noFill/>
          <a:ln>
            <a:noFill/>
          </a:ln>
        </p:spPr>
      </p:pic>
      <p:pic>
        <p:nvPicPr>
          <p:cNvPr id="552" name="Google Shape;552;p31"/>
          <p:cNvPicPr preferRelativeResize="0"/>
          <p:nvPr/>
        </p:nvPicPr>
        <p:blipFill>
          <a:blip r:embed="rId4">
            <a:alphaModFix/>
          </a:blip>
          <a:stretch>
            <a:fillRect/>
          </a:stretch>
        </p:blipFill>
        <p:spPr>
          <a:xfrm>
            <a:off x="4087550" y="3773775"/>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52"/>
                                        </p:tgtEl>
                                        <p:attrNameLst>
                                          <p:attrName>style.visibility</p:attrName>
                                        </p:attrNameLst>
                                      </p:cBhvr>
                                      <p:to>
                                        <p:strVal val="visible"/>
                                      </p:to>
                                    </p:set>
                                    <p:anim calcmode="lin" valueType="num">
                                      <p:cBhvr additive="base">
                                        <p:cTn dur="2600"/>
                                        <p:tgtEl>
                                          <p:spTgt spid="552"/>
                                        </p:tgtEl>
                                        <p:attrNameLst>
                                          <p:attrName>ppt_x</p:attrName>
                                        </p:attrNameLst>
                                      </p:cBhvr>
                                      <p:tavLst>
                                        <p:tav fmla="" tm="0">
                                          <p:val>
                                            <p:strVal val="#ppt_x-1"/>
                                          </p:val>
                                        </p:tav>
                                        <p:tav fmla="" tm="100000">
                                          <p:val>
                                            <p:strVal val="#ppt_x"/>
                                          </p:val>
                                        </p:tav>
                                      </p:tavLst>
                                    </p:anim>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1000"/>
                                        <p:tgtEl>
                                          <p:spTgt spid="552"/>
                                        </p:tgtEl>
                                      </p:cBhvr>
                                    </p:animEffect>
                                    <p:set>
                                      <p:cBhvr>
                                        <p:cTn dur="1" fill="hold">
                                          <p:stCondLst>
                                            <p:cond delay="1000"/>
                                          </p:stCondLst>
                                        </p:cTn>
                                        <p:tgtEl>
                                          <p:spTgt spid="5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600"/>
                                        <p:tgtEl>
                                          <p:spTgt spid="552"/>
                                        </p:tgtEl>
                                        <p:attrNameLst>
                                          <p:attrName>ppt_x</p:attrName>
                                        </p:attrNameLst>
                                      </p:cBhvr>
                                      <p:tavLst>
                                        <p:tav fmla="" tm="0">
                                          <p:val>
                                            <p:strVal val="#ppt_x"/>
                                          </p:val>
                                        </p:tav>
                                        <p:tav fmla="" tm="100000">
                                          <p:val>
                                            <p:strVal val="#ppt_x+1"/>
                                          </p:val>
                                        </p:tav>
                                      </p:tavLst>
                                    </p:anim>
                                    <p:set>
                                      <p:cBhvr>
                                        <p:cTn dur="1" fill="hold">
                                          <p:stCondLst>
                                            <p:cond delay="2600"/>
                                          </p:stCondLst>
                                        </p:cTn>
                                        <p:tgtEl>
                                          <p:spTgt spid="5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2"/>
          <p:cNvSpPr/>
          <p:nvPr/>
        </p:nvSpPr>
        <p:spPr>
          <a:xfrm>
            <a:off x="4532100" y="1556350"/>
            <a:ext cx="555900" cy="650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32"/>
          <p:cNvPicPr preferRelativeResize="0"/>
          <p:nvPr/>
        </p:nvPicPr>
        <p:blipFill>
          <a:blip r:embed="rId3">
            <a:alphaModFix/>
          </a:blip>
          <a:stretch>
            <a:fillRect/>
          </a:stretch>
        </p:blipFill>
        <p:spPr>
          <a:xfrm>
            <a:off x="3883800" y="289475"/>
            <a:ext cx="4898932" cy="4564550"/>
          </a:xfrm>
          <a:prstGeom prst="rect">
            <a:avLst/>
          </a:prstGeom>
          <a:noFill/>
          <a:ln>
            <a:noFill/>
          </a:ln>
        </p:spPr>
      </p:pic>
      <p:pic>
        <p:nvPicPr>
          <p:cNvPr id="559" name="Google Shape;559;p32"/>
          <p:cNvPicPr preferRelativeResize="0"/>
          <p:nvPr/>
        </p:nvPicPr>
        <p:blipFill>
          <a:blip r:embed="rId4">
            <a:alphaModFix/>
          </a:blip>
          <a:stretch>
            <a:fillRect/>
          </a:stretch>
        </p:blipFill>
        <p:spPr>
          <a:xfrm>
            <a:off x="3457400" y="3785300"/>
            <a:ext cx="1408350" cy="1408350"/>
          </a:xfrm>
          <a:prstGeom prst="rect">
            <a:avLst/>
          </a:prstGeom>
          <a:noFill/>
          <a:ln>
            <a:noFill/>
          </a:ln>
        </p:spPr>
      </p:pic>
      <p:sp>
        <p:nvSpPr>
          <p:cNvPr id="560" name="Google Shape;560;p32"/>
          <p:cNvSpPr txBox="1"/>
          <p:nvPr/>
        </p:nvSpPr>
        <p:spPr>
          <a:xfrm>
            <a:off x="877000" y="689700"/>
            <a:ext cx="2580300" cy="10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rgbClr val="FF0000"/>
                </a:solidFill>
                <a:latin typeface="Press Start 2P"/>
                <a:ea typeface="Press Start 2P"/>
                <a:cs typeface="Press Start 2P"/>
                <a:sym typeface="Press Start 2P"/>
              </a:rPr>
              <a:t>MOBILE GAMES:</a:t>
            </a:r>
            <a:endParaRPr sz="2700">
              <a:solidFill>
                <a:srgbClr val="FF0000"/>
              </a:solidFill>
              <a:latin typeface="Press Start 2P"/>
              <a:ea typeface="Press Start 2P"/>
              <a:cs typeface="Press Start 2P"/>
              <a:sym typeface="Press Start 2P"/>
            </a:endParaRPr>
          </a:p>
        </p:txBody>
      </p:sp>
      <p:sp>
        <p:nvSpPr>
          <p:cNvPr id="561" name="Google Shape;561;p32"/>
          <p:cNvSpPr txBox="1"/>
          <p:nvPr/>
        </p:nvSpPr>
        <p:spPr>
          <a:xfrm>
            <a:off x="311700" y="2004000"/>
            <a:ext cx="3572100" cy="2600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0000"/>
              </a:buClr>
              <a:buSzPts val="2200"/>
              <a:buFont typeface="Anaheim"/>
              <a:buChar char="●"/>
            </a:pPr>
            <a:r>
              <a:rPr b="1" lang="en" sz="2200" u="sng">
                <a:solidFill>
                  <a:srgbClr val="FF0000"/>
                </a:solidFill>
                <a:latin typeface="Press Start 2P"/>
                <a:ea typeface="Press Start 2P"/>
                <a:cs typeface="Press Start 2P"/>
                <a:sym typeface="Press Start 2P"/>
              </a:rPr>
              <a:t>1997</a:t>
            </a:r>
            <a:r>
              <a:rPr b="1" lang="en" sz="2200">
                <a:solidFill>
                  <a:srgbClr val="FF0000"/>
                </a:solidFill>
                <a:latin typeface="Anaheim"/>
                <a:ea typeface="Anaheim"/>
                <a:cs typeface="Anaheim"/>
                <a:sym typeface="Anaheim"/>
              </a:rPr>
              <a:t> - </a:t>
            </a:r>
            <a:r>
              <a:rPr b="1" lang="en" sz="2200">
                <a:solidFill>
                  <a:srgbClr val="FF0000"/>
                </a:solidFill>
                <a:latin typeface="Anaheim"/>
                <a:ea typeface="Anaheim"/>
                <a:cs typeface="Anaheim"/>
                <a:sym typeface="Anaheim"/>
              </a:rPr>
              <a:t>First</a:t>
            </a:r>
            <a:r>
              <a:rPr b="1" lang="en" sz="2200">
                <a:solidFill>
                  <a:srgbClr val="FF0000"/>
                </a:solidFill>
                <a:latin typeface="Anaheim"/>
                <a:ea typeface="Anaheim"/>
                <a:cs typeface="Anaheim"/>
                <a:sym typeface="Anaheim"/>
              </a:rPr>
              <a:t> Mobile Game - SNAKE</a:t>
            </a:r>
            <a:endParaRPr b="1" sz="2200">
              <a:solidFill>
                <a:srgbClr val="FF0000"/>
              </a:solidFill>
              <a:latin typeface="Anaheim"/>
              <a:ea typeface="Anaheim"/>
              <a:cs typeface="Anaheim"/>
              <a:sym typeface="Anaheim"/>
            </a:endParaRPr>
          </a:p>
          <a:p>
            <a:pPr indent="0" lvl="0" marL="0" rtl="0" algn="l">
              <a:spcBef>
                <a:spcPts val="0"/>
              </a:spcBef>
              <a:spcAft>
                <a:spcPts val="0"/>
              </a:spcAft>
              <a:buNone/>
            </a:pPr>
            <a:r>
              <a:t/>
            </a:r>
            <a:endParaRPr b="1" sz="2200">
              <a:solidFill>
                <a:srgbClr val="FF0000"/>
              </a:solidFill>
              <a:latin typeface="Anaheim"/>
              <a:ea typeface="Anaheim"/>
              <a:cs typeface="Anaheim"/>
              <a:sym typeface="Anaheim"/>
            </a:endParaRPr>
          </a:p>
          <a:p>
            <a:pPr indent="0" lvl="0" marL="914400" rtl="0" algn="l">
              <a:spcBef>
                <a:spcPts val="0"/>
              </a:spcBef>
              <a:spcAft>
                <a:spcPts val="0"/>
              </a:spcAft>
              <a:buNone/>
            </a:pPr>
            <a:r>
              <a:t/>
            </a:r>
            <a:endParaRPr b="1" sz="2200">
              <a:solidFill>
                <a:srgbClr val="FF0000"/>
              </a:solidFill>
              <a:latin typeface="Anaheim"/>
              <a:ea typeface="Anaheim"/>
              <a:cs typeface="Anaheim"/>
              <a:sym typeface="Anaheim"/>
            </a:endParaRPr>
          </a:p>
          <a:p>
            <a:pPr indent="-368300" lvl="0" marL="457200" rtl="0" algn="l">
              <a:spcBef>
                <a:spcPts val="0"/>
              </a:spcBef>
              <a:spcAft>
                <a:spcPts val="0"/>
              </a:spcAft>
              <a:buClr>
                <a:srgbClr val="FF0000"/>
              </a:buClr>
              <a:buSzPts val="2200"/>
              <a:buFont typeface="Anaheim"/>
              <a:buChar char="●"/>
            </a:pPr>
            <a:r>
              <a:rPr b="1" lang="en" sz="2200" u="sng">
                <a:solidFill>
                  <a:srgbClr val="FF0000"/>
                </a:solidFill>
                <a:latin typeface="Press Start 2P"/>
                <a:ea typeface="Press Start 2P"/>
                <a:cs typeface="Press Start 2P"/>
                <a:sym typeface="Press Start 2P"/>
              </a:rPr>
              <a:t>2020</a:t>
            </a:r>
            <a:r>
              <a:rPr b="1" lang="en" sz="2200">
                <a:solidFill>
                  <a:srgbClr val="FF0000"/>
                </a:solidFill>
                <a:latin typeface="Anaheim"/>
                <a:ea typeface="Anaheim"/>
                <a:cs typeface="Anaheim"/>
                <a:sym typeface="Anaheim"/>
              </a:rPr>
              <a:t> - Mobile Game Over 51% of total VG Rev </a:t>
            </a:r>
            <a:endParaRPr b="1" sz="2200">
              <a:solidFill>
                <a:srgbClr val="FF0000"/>
              </a:solidFill>
              <a:latin typeface="Anaheim"/>
              <a:ea typeface="Anaheim"/>
              <a:cs typeface="Anaheim"/>
              <a:sym typeface="Anaheim"/>
            </a:endParaRPr>
          </a:p>
        </p:txBody>
      </p:sp>
      <p:cxnSp>
        <p:nvCxnSpPr>
          <p:cNvPr id="562" name="Google Shape;562;p32"/>
          <p:cNvCxnSpPr/>
          <p:nvPr/>
        </p:nvCxnSpPr>
        <p:spPr>
          <a:xfrm flipH="1">
            <a:off x="7193800" y="1941650"/>
            <a:ext cx="7800" cy="2369700"/>
          </a:xfrm>
          <a:prstGeom prst="straightConnector1">
            <a:avLst/>
          </a:prstGeom>
          <a:noFill/>
          <a:ln cap="flat" cmpd="sng" w="38100">
            <a:solidFill>
              <a:srgbClr val="9900FF"/>
            </a:solidFill>
            <a:prstDash val="dash"/>
            <a:round/>
            <a:headEnd len="med" w="med" type="none"/>
            <a:tailEnd len="med" w="med" type="none"/>
          </a:ln>
        </p:spPr>
      </p:cxnSp>
      <p:sp>
        <p:nvSpPr>
          <p:cNvPr id="563" name="Google Shape;563;p32"/>
          <p:cNvSpPr txBox="1"/>
          <p:nvPr/>
        </p:nvSpPr>
        <p:spPr>
          <a:xfrm>
            <a:off x="-1760550" y="58350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Rebecca Solomon's Zoom Meeting</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2600"/>
                                        <p:tgtEl>
                                          <p:spTgt spid="559"/>
                                        </p:tgtEl>
                                        <p:attrNameLst>
                                          <p:attrName>ppt_x</p:attrName>
                                        </p:attrNameLst>
                                      </p:cBhvr>
                                      <p:tavLst>
                                        <p:tav fmla="" tm="0">
                                          <p:val>
                                            <p:strVal val="#ppt_x-1"/>
                                          </p:val>
                                        </p:tav>
                                        <p:tav fmla="" tm="100000">
                                          <p:val>
                                            <p:strVal val="#ppt_x"/>
                                          </p:val>
                                        </p:tav>
                                      </p:tavLst>
                                    </p:anim>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1000"/>
                                        <p:tgtEl>
                                          <p:spTgt spid="559"/>
                                        </p:tgtEl>
                                      </p:cBhvr>
                                    </p:animEffect>
                                    <p:set>
                                      <p:cBhvr>
                                        <p:cTn dur="1" fill="hold">
                                          <p:stCondLst>
                                            <p:cond delay="1000"/>
                                          </p:stCondLst>
                                        </p:cTn>
                                        <p:tgtEl>
                                          <p:spTgt spid="5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600"/>
                                        <p:tgtEl>
                                          <p:spTgt spid="559"/>
                                        </p:tgtEl>
                                        <p:attrNameLst>
                                          <p:attrName>ppt_x</p:attrName>
                                        </p:attrNameLst>
                                      </p:cBhvr>
                                      <p:tavLst>
                                        <p:tav fmla="" tm="0">
                                          <p:val>
                                            <p:strVal val="#ppt_x"/>
                                          </p:val>
                                        </p:tav>
                                        <p:tav fmla="" tm="100000">
                                          <p:val>
                                            <p:strVal val="#ppt_x+1"/>
                                          </p:val>
                                        </p:tav>
                                      </p:tavLst>
                                    </p:anim>
                                    <p:set>
                                      <p:cBhvr>
                                        <p:cTn dur="1" fill="hold">
                                          <p:stCondLst>
                                            <p:cond delay="2600"/>
                                          </p:stCondLst>
                                        </p:cTn>
                                        <p:tgtEl>
                                          <p:spTgt spid="5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33"/>
          <p:cNvPicPr preferRelativeResize="0"/>
          <p:nvPr/>
        </p:nvPicPr>
        <p:blipFill>
          <a:blip r:embed="rId3">
            <a:alphaModFix/>
          </a:blip>
          <a:stretch>
            <a:fillRect/>
          </a:stretch>
        </p:blipFill>
        <p:spPr>
          <a:xfrm>
            <a:off x="1628925" y="686350"/>
            <a:ext cx="6073825" cy="3302049"/>
          </a:xfrm>
          <a:prstGeom prst="rect">
            <a:avLst/>
          </a:prstGeom>
          <a:noFill/>
          <a:ln>
            <a:noFill/>
          </a:ln>
        </p:spPr>
      </p:pic>
      <p:pic>
        <p:nvPicPr>
          <p:cNvPr id="569" name="Google Shape;569;p33"/>
          <p:cNvPicPr preferRelativeResize="0"/>
          <p:nvPr/>
        </p:nvPicPr>
        <p:blipFill>
          <a:blip r:embed="rId4">
            <a:alphaModFix/>
          </a:blip>
          <a:stretch>
            <a:fillRect/>
          </a:stretch>
        </p:blipFill>
        <p:spPr>
          <a:xfrm>
            <a:off x="3787025" y="3792175"/>
            <a:ext cx="1408350" cy="1408350"/>
          </a:xfrm>
          <a:prstGeom prst="rect">
            <a:avLst/>
          </a:prstGeom>
          <a:noFill/>
          <a:ln>
            <a:noFill/>
          </a:ln>
        </p:spPr>
      </p:pic>
      <p:cxnSp>
        <p:nvCxnSpPr>
          <p:cNvPr id="570" name="Google Shape;570;p33"/>
          <p:cNvCxnSpPr/>
          <p:nvPr/>
        </p:nvCxnSpPr>
        <p:spPr>
          <a:xfrm flipH="1" rot="10800000">
            <a:off x="2835375" y="1380200"/>
            <a:ext cx="3696000" cy="835800"/>
          </a:xfrm>
          <a:prstGeom prst="straightConnector1">
            <a:avLst/>
          </a:prstGeom>
          <a:noFill/>
          <a:ln cap="flat" cmpd="sng" w="38100">
            <a:solidFill>
              <a:srgbClr val="00FF00"/>
            </a:solidFill>
            <a:prstDash val="solid"/>
            <a:round/>
            <a:headEnd len="med" w="med" type="none"/>
            <a:tailEnd len="med" w="med" type="triangle"/>
          </a:ln>
        </p:spPr>
      </p:cxnSp>
      <p:sp>
        <p:nvSpPr>
          <p:cNvPr id="571" name="Google Shape;571;p33"/>
          <p:cNvSpPr txBox="1"/>
          <p:nvPr/>
        </p:nvSpPr>
        <p:spPr>
          <a:xfrm>
            <a:off x="4056050" y="1285425"/>
            <a:ext cx="8703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00FF00"/>
                </a:solidFill>
                <a:latin typeface="Anaheim"/>
                <a:ea typeface="Anaheim"/>
                <a:cs typeface="Anaheim"/>
                <a:sym typeface="Anaheim"/>
              </a:rPr>
              <a:t>105%</a:t>
            </a:r>
            <a:endParaRPr b="1" sz="2100">
              <a:solidFill>
                <a:srgbClr val="00FF00"/>
              </a:solidFill>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2500"/>
                                        <p:tgtEl>
                                          <p:spTgt spid="5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600"/>
                                        <p:tgtEl>
                                          <p:spTgt spid="569"/>
                                        </p:tgtEl>
                                        <p:attrNameLst>
                                          <p:attrName>ppt_x</p:attrName>
                                        </p:attrNameLst>
                                      </p:cBhvr>
                                      <p:tavLst>
                                        <p:tav fmla="" tm="0">
                                          <p:val>
                                            <p:strVal val="#ppt_x"/>
                                          </p:val>
                                        </p:tav>
                                        <p:tav fmla="" tm="100000">
                                          <p:val>
                                            <p:strVal val="#ppt_x+1"/>
                                          </p:val>
                                        </p:tav>
                                      </p:tavLst>
                                    </p:anim>
                                    <p:set>
                                      <p:cBhvr>
                                        <p:cTn dur="1" fill="hold">
                                          <p:stCondLst>
                                            <p:cond delay="2600"/>
                                          </p:stCondLst>
                                        </p:cTn>
                                        <p:tgtEl>
                                          <p:spTgt spid="5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34"/>
          <p:cNvPicPr preferRelativeResize="0"/>
          <p:nvPr/>
        </p:nvPicPr>
        <p:blipFill>
          <a:blip r:embed="rId3">
            <a:alphaModFix/>
          </a:blip>
          <a:stretch>
            <a:fillRect/>
          </a:stretch>
        </p:blipFill>
        <p:spPr>
          <a:xfrm>
            <a:off x="1574625" y="695875"/>
            <a:ext cx="6177674" cy="3303749"/>
          </a:xfrm>
          <a:prstGeom prst="rect">
            <a:avLst/>
          </a:prstGeom>
          <a:noFill/>
          <a:ln>
            <a:noFill/>
          </a:ln>
        </p:spPr>
      </p:pic>
      <p:pic>
        <p:nvPicPr>
          <p:cNvPr id="577" name="Google Shape;577;p34"/>
          <p:cNvPicPr preferRelativeResize="0"/>
          <p:nvPr/>
        </p:nvPicPr>
        <p:blipFill>
          <a:blip r:embed="rId4">
            <a:alphaModFix/>
          </a:blip>
          <a:stretch>
            <a:fillRect/>
          </a:stretch>
        </p:blipFill>
        <p:spPr>
          <a:xfrm>
            <a:off x="3867813" y="3740900"/>
            <a:ext cx="1408350" cy="1408350"/>
          </a:xfrm>
          <a:prstGeom prst="rect">
            <a:avLst/>
          </a:prstGeom>
          <a:noFill/>
          <a:ln>
            <a:noFill/>
          </a:ln>
        </p:spPr>
      </p:pic>
      <p:cxnSp>
        <p:nvCxnSpPr>
          <p:cNvPr id="578" name="Google Shape;578;p34"/>
          <p:cNvCxnSpPr/>
          <p:nvPr/>
        </p:nvCxnSpPr>
        <p:spPr>
          <a:xfrm flipH="1" rot="10800000">
            <a:off x="6341925" y="1518125"/>
            <a:ext cx="8400" cy="766800"/>
          </a:xfrm>
          <a:prstGeom prst="straightConnector1">
            <a:avLst/>
          </a:prstGeom>
          <a:noFill/>
          <a:ln cap="flat" cmpd="sng" w="38100">
            <a:solidFill>
              <a:srgbClr val="00FF00"/>
            </a:solidFill>
            <a:prstDash val="solid"/>
            <a:round/>
            <a:headEnd len="med" w="med" type="none"/>
            <a:tailEnd len="med" w="med" type="triangle"/>
          </a:ln>
        </p:spPr>
      </p:cxnSp>
      <p:sp>
        <p:nvSpPr>
          <p:cNvPr id="579" name="Google Shape;579;p34"/>
          <p:cNvSpPr txBox="1"/>
          <p:nvPr/>
        </p:nvSpPr>
        <p:spPr>
          <a:xfrm>
            <a:off x="6074850" y="1078725"/>
            <a:ext cx="792600" cy="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FF00"/>
                </a:solidFill>
                <a:latin typeface="Anaheim"/>
                <a:ea typeface="Anaheim"/>
                <a:cs typeface="Anaheim"/>
                <a:sym typeface="Anaheim"/>
              </a:rPr>
              <a:t>160%</a:t>
            </a:r>
            <a:endParaRPr b="1" sz="2000">
              <a:solidFill>
                <a:srgbClr val="00FF00"/>
              </a:solidFill>
              <a:latin typeface="Anaheim"/>
              <a:ea typeface="Anaheim"/>
              <a:cs typeface="Anaheim"/>
              <a:sym typeface="Anaheim"/>
            </a:endParaRPr>
          </a:p>
        </p:txBody>
      </p:sp>
      <p:cxnSp>
        <p:nvCxnSpPr>
          <p:cNvPr id="580" name="Google Shape;580;p34"/>
          <p:cNvCxnSpPr/>
          <p:nvPr/>
        </p:nvCxnSpPr>
        <p:spPr>
          <a:xfrm rot="10800000">
            <a:off x="4911725" y="1483550"/>
            <a:ext cx="0" cy="1146000"/>
          </a:xfrm>
          <a:prstGeom prst="straightConnector1">
            <a:avLst/>
          </a:prstGeom>
          <a:noFill/>
          <a:ln cap="flat" cmpd="sng" w="38100">
            <a:solidFill>
              <a:srgbClr val="0000FF"/>
            </a:solidFill>
            <a:prstDash val="solid"/>
            <a:round/>
            <a:headEnd len="med" w="med" type="none"/>
            <a:tailEnd len="med" w="med" type="triangle"/>
          </a:ln>
        </p:spPr>
      </p:cxnSp>
      <p:sp>
        <p:nvSpPr>
          <p:cNvPr id="581" name="Google Shape;581;p34"/>
          <p:cNvSpPr txBox="1"/>
          <p:nvPr/>
        </p:nvSpPr>
        <p:spPr>
          <a:xfrm>
            <a:off x="4572000" y="1078725"/>
            <a:ext cx="7041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latin typeface="Anaheim"/>
                <a:ea typeface="Anaheim"/>
                <a:cs typeface="Anaheim"/>
                <a:sym typeface="Anaheim"/>
              </a:rPr>
              <a:t>550%</a:t>
            </a:r>
            <a:endParaRPr b="1" sz="1800">
              <a:solidFill>
                <a:srgbClr val="0000FF"/>
              </a:solidFill>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2600"/>
                                        <p:tgtEl>
                                          <p:spTgt spid="5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600"/>
                                        <p:tgtEl>
                                          <p:spTgt spid="577"/>
                                        </p:tgtEl>
                                        <p:attrNameLst>
                                          <p:attrName>ppt_x</p:attrName>
                                        </p:attrNameLst>
                                      </p:cBhvr>
                                      <p:tavLst>
                                        <p:tav fmla="" tm="0">
                                          <p:val>
                                            <p:strVal val="#ppt_x"/>
                                          </p:val>
                                        </p:tav>
                                        <p:tav fmla="" tm="100000">
                                          <p:val>
                                            <p:strVal val="#ppt_x+1"/>
                                          </p:val>
                                        </p:tav>
                                      </p:tavLst>
                                    </p:anim>
                                    <p:set>
                                      <p:cBhvr>
                                        <p:cTn dur="1" fill="hold">
                                          <p:stCondLst>
                                            <p:cond delay="2600"/>
                                          </p:stCondLst>
                                        </p:cTn>
                                        <p:tgtEl>
                                          <p:spTgt spid="5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35"/>
          <p:cNvPicPr preferRelativeResize="0"/>
          <p:nvPr/>
        </p:nvPicPr>
        <p:blipFill rotWithShape="1">
          <a:blip r:embed="rId3">
            <a:alphaModFix/>
          </a:blip>
          <a:srcRect b="0" l="12732" r="12984" t="0"/>
          <a:stretch/>
        </p:blipFill>
        <p:spPr>
          <a:xfrm>
            <a:off x="504850" y="111700"/>
            <a:ext cx="2944951" cy="5143501"/>
          </a:xfrm>
          <a:prstGeom prst="rect">
            <a:avLst/>
          </a:prstGeom>
          <a:noFill/>
          <a:ln>
            <a:noFill/>
          </a:ln>
        </p:spPr>
      </p:pic>
      <p:sp>
        <p:nvSpPr>
          <p:cNvPr id="587" name="Google Shape;587;p35"/>
          <p:cNvSpPr txBox="1"/>
          <p:nvPr>
            <p:ph type="title"/>
          </p:nvPr>
        </p:nvSpPr>
        <p:spPr>
          <a:xfrm>
            <a:off x="3969625" y="325775"/>
            <a:ext cx="5302200" cy="106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Mobile Games in Asia</a:t>
            </a:r>
            <a:endParaRPr sz="3000"/>
          </a:p>
        </p:txBody>
      </p:sp>
      <p:pic>
        <p:nvPicPr>
          <p:cNvPr id="588" name="Google Shape;588;p35"/>
          <p:cNvPicPr preferRelativeResize="0"/>
          <p:nvPr/>
        </p:nvPicPr>
        <p:blipFill>
          <a:blip r:embed="rId4">
            <a:alphaModFix/>
          </a:blip>
          <a:stretch>
            <a:fillRect/>
          </a:stretch>
        </p:blipFill>
        <p:spPr>
          <a:xfrm>
            <a:off x="685375" y="868775"/>
            <a:ext cx="2583874" cy="1973050"/>
          </a:xfrm>
          <a:prstGeom prst="rect">
            <a:avLst/>
          </a:prstGeom>
          <a:noFill/>
          <a:ln>
            <a:noFill/>
          </a:ln>
        </p:spPr>
      </p:pic>
      <p:pic>
        <p:nvPicPr>
          <p:cNvPr id="589" name="Google Shape;589;p35"/>
          <p:cNvPicPr preferRelativeResize="0"/>
          <p:nvPr/>
        </p:nvPicPr>
        <p:blipFill>
          <a:blip r:embed="rId5">
            <a:alphaModFix/>
          </a:blip>
          <a:stretch>
            <a:fillRect/>
          </a:stretch>
        </p:blipFill>
        <p:spPr>
          <a:xfrm>
            <a:off x="685375" y="2841825"/>
            <a:ext cx="2583876" cy="1973051"/>
          </a:xfrm>
          <a:prstGeom prst="rect">
            <a:avLst/>
          </a:prstGeom>
          <a:noFill/>
          <a:ln>
            <a:noFill/>
          </a:ln>
        </p:spPr>
      </p:pic>
      <p:sp>
        <p:nvSpPr>
          <p:cNvPr id="590" name="Google Shape;590;p35"/>
          <p:cNvSpPr txBox="1"/>
          <p:nvPr/>
        </p:nvSpPr>
        <p:spPr>
          <a:xfrm>
            <a:off x="3969625" y="1196575"/>
            <a:ext cx="5174400" cy="36183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accent3"/>
              </a:buClr>
              <a:buSzPts val="2800"/>
              <a:buFont typeface="Anaheim"/>
              <a:buChar char="●"/>
            </a:pPr>
            <a:r>
              <a:rPr b="1" lang="en" sz="2800">
                <a:solidFill>
                  <a:schemeClr val="accent3"/>
                </a:solidFill>
                <a:latin typeface="Anaheim"/>
                <a:ea typeface="Anaheim"/>
                <a:cs typeface="Anaheim"/>
                <a:sym typeface="Anaheim"/>
              </a:rPr>
              <a:t>Largest revenue for Japan is from </a:t>
            </a:r>
            <a:r>
              <a:rPr b="1" lang="en" sz="2800">
                <a:solidFill>
                  <a:schemeClr val="dk1"/>
                </a:solidFill>
                <a:latin typeface="Anaheim"/>
                <a:ea typeface="Anaheim"/>
                <a:cs typeface="Anaheim"/>
                <a:sym typeface="Anaheim"/>
              </a:rPr>
              <a:t>mobile games.</a:t>
            </a:r>
            <a:r>
              <a:rPr b="1" lang="en" sz="2800">
                <a:solidFill>
                  <a:schemeClr val="accent3"/>
                </a:solidFill>
                <a:latin typeface="Anaheim"/>
                <a:ea typeface="Anaheim"/>
                <a:cs typeface="Anaheim"/>
                <a:sym typeface="Anaheim"/>
              </a:rPr>
              <a:t> - </a:t>
            </a:r>
            <a:r>
              <a:rPr b="1" lang="en" sz="2800" u="sng">
                <a:solidFill>
                  <a:schemeClr val="lt2"/>
                </a:solidFill>
                <a:latin typeface="Anaheim"/>
                <a:ea typeface="Anaheim"/>
                <a:cs typeface="Anaheim"/>
                <a:sym typeface="Anaheim"/>
                <a:hlinkClick r:id="rId6">
                  <a:extLst>
                    <a:ext uri="{A12FA001-AC4F-418D-AE19-62706E023703}">
                      <ahyp:hlinkClr val="tx"/>
                    </a:ext>
                  </a:extLst>
                </a:hlinkClick>
              </a:rPr>
              <a:t>source</a:t>
            </a:r>
            <a:endParaRPr b="1" sz="2800">
              <a:solidFill>
                <a:schemeClr val="lt2"/>
              </a:solidFill>
              <a:latin typeface="Anaheim"/>
              <a:ea typeface="Anaheim"/>
              <a:cs typeface="Anaheim"/>
              <a:sym typeface="Anaheim"/>
            </a:endParaRPr>
          </a:p>
          <a:p>
            <a:pPr indent="-406400" lvl="0" marL="457200" rtl="0" algn="l">
              <a:spcBef>
                <a:spcPts val="0"/>
              </a:spcBef>
              <a:spcAft>
                <a:spcPts val="0"/>
              </a:spcAft>
              <a:buClr>
                <a:schemeClr val="accent3"/>
              </a:buClr>
              <a:buSzPts val="2800"/>
              <a:buFont typeface="Anaheim"/>
              <a:buChar char="●"/>
            </a:pPr>
            <a:r>
              <a:rPr b="1" lang="en" sz="2800">
                <a:solidFill>
                  <a:schemeClr val="dk1"/>
                </a:solidFill>
                <a:latin typeface="Anaheim"/>
                <a:ea typeface="Anaheim"/>
                <a:cs typeface="Anaheim"/>
                <a:sym typeface="Anaheim"/>
              </a:rPr>
              <a:t>82%</a:t>
            </a:r>
            <a:r>
              <a:rPr b="1" lang="en" sz="2800">
                <a:solidFill>
                  <a:schemeClr val="accent3"/>
                </a:solidFill>
                <a:latin typeface="Anaheim"/>
                <a:ea typeface="Anaheim"/>
                <a:cs typeface="Anaheim"/>
                <a:sym typeface="Anaheim"/>
              </a:rPr>
              <a:t> of Southeast Asia’s population are gamers. - </a:t>
            </a:r>
            <a:r>
              <a:rPr b="1" lang="en" sz="2800" u="sng">
                <a:solidFill>
                  <a:schemeClr val="lt2"/>
                </a:solidFill>
                <a:latin typeface="Anaheim"/>
                <a:ea typeface="Anaheim"/>
                <a:cs typeface="Anaheim"/>
                <a:sym typeface="Anaheim"/>
                <a:hlinkClick r:id="rId7">
                  <a:extLst>
                    <a:ext uri="{A12FA001-AC4F-418D-AE19-62706E023703}">
                      <ahyp:hlinkClr val="tx"/>
                    </a:ext>
                  </a:extLst>
                </a:hlinkClick>
              </a:rPr>
              <a:t>source</a:t>
            </a:r>
            <a:endParaRPr b="1" sz="2800">
              <a:solidFill>
                <a:schemeClr val="lt2"/>
              </a:solidFill>
              <a:latin typeface="Anaheim"/>
              <a:ea typeface="Anaheim"/>
              <a:cs typeface="Anaheim"/>
              <a:sym typeface="Anaheim"/>
            </a:endParaRPr>
          </a:p>
          <a:p>
            <a:pPr indent="-406400" lvl="0" marL="457200" rtl="0" algn="l">
              <a:spcBef>
                <a:spcPts val="0"/>
              </a:spcBef>
              <a:spcAft>
                <a:spcPts val="0"/>
              </a:spcAft>
              <a:buClr>
                <a:schemeClr val="accent3"/>
              </a:buClr>
              <a:buSzPts val="2800"/>
              <a:buFont typeface="Anaheim"/>
              <a:buChar char="●"/>
            </a:pPr>
            <a:r>
              <a:rPr b="1" lang="en" sz="2800">
                <a:solidFill>
                  <a:schemeClr val="dk1"/>
                </a:solidFill>
                <a:latin typeface="Anaheim"/>
                <a:ea typeface="Anaheim"/>
                <a:cs typeface="Anaheim"/>
                <a:sym typeface="Anaheim"/>
              </a:rPr>
              <a:t>Free-to-play</a:t>
            </a:r>
            <a:r>
              <a:rPr b="1" lang="en" sz="2800">
                <a:solidFill>
                  <a:schemeClr val="accent3"/>
                </a:solidFill>
                <a:latin typeface="Anaheim"/>
                <a:ea typeface="Anaheim"/>
                <a:cs typeface="Anaheim"/>
                <a:sym typeface="Anaheim"/>
              </a:rPr>
              <a:t> option is the primary driver for mobile gaming in </a:t>
            </a:r>
            <a:r>
              <a:rPr b="1" lang="en" sz="2800">
                <a:solidFill>
                  <a:schemeClr val="dk1"/>
                </a:solidFill>
                <a:latin typeface="Anaheim"/>
                <a:ea typeface="Anaheim"/>
                <a:cs typeface="Anaheim"/>
                <a:sym typeface="Anaheim"/>
              </a:rPr>
              <a:t>Asia</a:t>
            </a:r>
            <a:r>
              <a:rPr b="1" lang="en" sz="2800">
                <a:solidFill>
                  <a:schemeClr val="accent3"/>
                </a:solidFill>
                <a:latin typeface="Anaheim"/>
                <a:ea typeface="Anaheim"/>
                <a:cs typeface="Anaheim"/>
                <a:sym typeface="Anaheim"/>
              </a:rPr>
              <a:t>.</a:t>
            </a:r>
            <a:endParaRPr b="1" sz="2800">
              <a:solidFill>
                <a:schemeClr val="accent3"/>
              </a:solidFill>
              <a:latin typeface="Anaheim"/>
              <a:ea typeface="Anaheim"/>
              <a:cs typeface="Anaheim"/>
              <a:sym typeface="Anaheim"/>
            </a:endParaRPr>
          </a:p>
        </p:txBody>
      </p:sp>
      <p:pic>
        <p:nvPicPr>
          <p:cNvPr id="591" name="Google Shape;591;p35"/>
          <p:cNvPicPr preferRelativeResize="0"/>
          <p:nvPr/>
        </p:nvPicPr>
        <p:blipFill>
          <a:blip r:embed="rId8">
            <a:alphaModFix/>
          </a:blip>
          <a:stretch>
            <a:fillRect/>
          </a:stretch>
        </p:blipFill>
        <p:spPr>
          <a:xfrm>
            <a:off x="3117950" y="3792175"/>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91"/>
                                        </p:tgtEl>
                                        <p:attrNameLst>
                                          <p:attrName>style.visibility</p:attrName>
                                        </p:attrNameLst>
                                      </p:cBhvr>
                                      <p:to>
                                        <p:strVal val="visible"/>
                                      </p:to>
                                    </p:set>
                                    <p:anim calcmode="lin" valueType="num">
                                      <p:cBhvr additive="base">
                                        <p:cTn dur="2600"/>
                                        <p:tgtEl>
                                          <p:spTgt spid="5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600"/>
                                        <p:tgtEl>
                                          <p:spTgt spid="591"/>
                                        </p:tgtEl>
                                        <p:attrNameLst>
                                          <p:attrName>ppt_x</p:attrName>
                                        </p:attrNameLst>
                                      </p:cBhvr>
                                      <p:tavLst>
                                        <p:tav fmla="" tm="0">
                                          <p:val>
                                            <p:strVal val="#ppt_x"/>
                                          </p:val>
                                        </p:tav>
                                        <p:tav fmla="" tm="100000">
                                          <p:val>
                                            <p:strVal val="#ppt_x+1"/>
                                          </p:val>
                                        </p:tav>
                                      </p:tavLst>
                                    </p:anim>
                                    <p:set>
                                      <p:cBhvr>
                                        <p:cTn dur="1" fill="hold">
                                          <p:stCondLst>
                                            <p:cond delay="2600"/>
                                          </p:stCondLst>
                                        </p:cTn>
                                        <p:tgtEl>
                                          <p:spTgt spid="5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36"/>
          <p:cNvPicPr preferRelativeResize="0"/>
          <p:nvPr/>
        </p:nvPicPr>
        <p:blipFill rotWithShape="1">
          <a:blip r:embed="rId3">
            <a:alphaModFix/>
          </a:blip>
          <a:srcRect b="9966" l="0" r="0" t="0"/>
          <a:stretch/>
        </p:blipFill>
        <p:spPr>
          <a:xfrm>
            <a:off x="3208952" y="661850"/>
            <a:ext cx="5779325" cy="3819776"/>
          </a:xfrm>
          <a:prstGeom prst="rect">
            <a:avLst/>
          </a:prstGeom>
          <a:noFill/>
          <a:ln>
            <a:noFill/>
          </a:ln>
        </p:spPr>
      </p:pic>
      <p:sp>
        <p:nvSpPr>
          <p:cNvPr id="597" name="Google Shape;597;p36"/>
          <p:cNvSpPr/>
          <p:nvPr/>
        </p:nvSpPr>
        <p:spPr>
          <a:xfrm>
            <a:off x="713114" y="775300"/>
            <a:ext cx="2171676" cy="869124"/>
          </a:xfrm>
          <a:prstGeom prst="rect">
            <a:avLst/>
          </a:prstGeom>
        </p:spPr>
        <p:txBody>
          <a:bodyPr>
            <a:prstTxWarp prst="textPlain"/>
          </a:bodyPr>
          <a:lstStyle/>
          <a:p>
            <a:pPr lvl="0" algn="ctr"/>
            <a:r>
              <a:rPr b="0" i="0">
                <a:ln cap="flat" cmpd="sng" w="28575">
                  <a:solidFill>
                    <a:srgbClr val="A5DBFF"/>
                  </a:solidFill>
                  <a:prstDash val="solid"/>
                  <a:round/>
                  <a:headEnd len="sm" w="sm" type="none"/>
                  <a:tailEnd len="sm" w="sm" type="none"/>
                </a:ln>
                <a:solidFill>
                  <a:schemeClr val="lt2"/>
                </a:solidFill>
                <a:latin typeface="Press Start 2P"/>
              </a:rPr>
              <a:t>2014</a:t>
            </a:r>
          </a:p>
        </p:txBody>
      </p:sp>
      <p:sp>
        <p:nvSpPr>
          <p:cNvPr id="598" name="Google Shape;598;p36"/>
          <p:cNvSpPr txBox="1"/>
          <p:nvPr/>
        </p:nvSpPr>
        <p:spPr>
          <a:xfrm>
            <a:off x="344238" y="1644413"/>
            <a:ext cx="2909400" cy="304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u="sng">
                <a:solidFill>
                  <a:schemeClr val="lt2"/>
                </a:solidFill>
                <a:latin typeface="Anaheim"/>
                <a:ea typeface="Anaheim"/>
                <a:cs typeface="Anaheim"/>
                <a:sym typeface="Anaheim"/>
              </a:rPr>
              <a:t>Top 5</a:t>
            </a:r>
            <a:endParaRPr b="1" sz="2800" u="sng">
              <a:solidFill>
                <a:schemeClr val="lt2"/>
              </a:solidFill>
              <a:latin typeface="Anaheim"/>
              <a:ea typeface="Anaheim"/>
              <a:cs typeface="Anaheim"/>
              <a:sym typeface="Anaheim"/>
            </a:endParaRPr>
          </a:p>
          <a:p>
            <a:pPr indent="-406400" lvl="0" marL="457200" rtl="0" algn="l">
              <a:spcBef>
                <a:spcPts val="0"/>
              </a:spcBef>
              <a:spcAft>
                <a:spcPts val="0"/>
              </a:spcAft>
              <a:buClr>
                <a:schemeClr val="accent3"/>
              </a:buClr>
              <a:buSzPts val="2800"/>
              <a:buFont typeface="Anaheim"/>
              <a:buAutoNum type="arabicPeriod"/>
            </a:pPr>
            <a:r>
              <a:rPr b="1" lang="en" sz="2800">
                <a:solidFill>
                  <a:schemeClr val="accent3"/>
                </a:solidFill>
                <a:latin typeface="Anaheim"/>
                <a:ea typeface="Anaheim"/>
                <a:cs typeface="Anaheim"/>
                <a:sym typeface="Anaheim"/>
              </a:rPr>
              <a:t>Action</a:t>
            </a:r>
            <a:endParaRPr b="1" sz="2800">
              <a:solidFill>
                <a:schemeClr val="accent3"/>
              </a:solidFill>
              <a:latin typeface="Anaheim"/>
              <a:ea typeface="Anaheim"/>
              <a:cs typeface="Anaheim"/>
              <a:sym typeface="Anaheim"/>
            </a:endParaRPr>
          </a:p>
          <a:p>
            <a:pPr indent="-406400" lvl="0" marL="457200" rtl="0" algn="l">
              <a:spcBef>
                <a:spcPts val="0"/>
              </a:spcBef>
              <a:spcAft>
                <a:spcPts val="0"/>
              </a:spcAft>
              <a:buClr>
                <a:schemeClr val="accent3"/>
              </a:buClr>
              <a:buSzPts val="2800"/>
              <a:buFont typeface="Anaheim"/>
              <a:buAutoNum type="arabicPeriod"/>
            </a:pPr>
            <a:r>
              <a:rPr b="1" lang="en" sz="2800">
                <a:solidFill>
                  <a:schemeClr val="accent3"/>
                </a:solidFill>
                <a:latin typeface="Anaheim"/>
                <a:ea typeface="Anaheim"/>
                <a:cs typeface="Anaheim"/>
                <a:sym typeface="Anaheim"/>
              </a:rPr>
              <a:t>Shooter</a:t>
            </a:r>
            <a:endParaRPr b="1" sz="2800">
              <a:solidFill>
                <a:schemeClr val="accent3"/>
              </a:solidFill>
              <a:latin typeface="Anaheim"/>
              <a:ea typeface="Anaheim"/>
              <a:cs typeface="Anaheim"/>
              <a:sym typeface="Anaheim"/>
            </a:endParaRPr>
          </a:p>
          <a:p>
            <a:pPr indent="-406400" lvl="0" marL="457200" rtl="0" algn="l">
              <a:spcBef>
                <a:spcPts val="0"/>
              </a:spcBef>
              <a:spcAft>
                <a:spcPts val="0"/>
              </a:spcAft>
              <a:buClr>
                <a:schemeClr val="accent3"/>
              </a:buClr>
              <a:buSzPts val="2800"/>
              <a:buFont typeface="Anaheim"/>
              <a:buAutoNum type="arabicPeriod"/>
            </a:pPr>
            <a:r>
              <a:rPr b="1" lang="en" sz="2800">
                <a:solidFill>
                  <a:schemeClr val="accent3"/>
                </a:solidFill>
                <a:latin typeface="Anaheim"/>
                <a:ea typeface="Anaheim"/>
                <a:cs typeface="Anaheim"/>
                <a:sym typeface="Anaheim"/>
              </a:rPr>
              <a:t>Sport</a:t>
            </a:r>
            <a:endParaRPr b="1" sz="2800">
              <a:solidFill>
                <a:schemeClr val="accent3"/>
              </a:solidFill>
              <a:latin typeface="Anaheim"/>
              <a:ea typeface="Anaheim"/>
              <a:cs typeface="Anaheim"/>
              <a:sym typeface="Anaheim"/>
            </a:endParaRPr>
          </a:p>
          <a:p>
            <a:pPr indent="-406400" lvl="0" marL="457200" rtl="0" algn="l">
              <a:spcBef>
                <a:spcPts val="0"/>
              </a:spcBef>
              <a:spcAft>
                <a:spcPts val="0"/>
              </a:spcAft>
              <a:buClr>
                <a:schemeClr val="accent3"/>
              </a:buClr>
              <a:buSzPts val="2800"/>
              <a:buFont typeface="Anaheim"/>
              <a:buAutoNum type="arabicPeriod"/>
            </a:pPr>
            <a:r>
              <a:rPr b="1" lang="en" sz="2800">
                <a:solidFill>
                  <a:schemeClr val="accent3"/>
                </a:solidFill>
                <a:latin typeface="Anaheim"/>
                <a:ea typeface="Anaheim"/>
                <a:cs typeface="Anaheim"/>
                <a:sym typeface="Anaheim"/>
              </a:rPr>
              <a:t>RP</a:t>
            </a:r>
            <a:endParaRPr b="1" sz="2800">
              <a:solidFill>
                <a:schemeClr val="accent3"/>
              </a:solidFill>
              <a:latin typeface="Anaheim"/>
              <a:ea typeface="Anaheim"/>
              <a:cs typeface="Anaheim"/>
              <a:sym typeface="Anaheim"/>
            </a:endParaRPr>
          </a:p>
          <a:p>
            <a:pPr indent="-406400" lvl="0" marL="457200" rtl="0" algn="l">
              <a:spcBef>
                <a:spcPts val="0"/>
              </a:spcBef>
              <a:spcAft>
                <a:spcPts val="0"/>
              </a:spcAft>
              <a:buClr>
                <a:schemeClr val="accent3"/>
              </a:buClr>
              <a:buSzPts val="2800"/>
              <a:buFont typeface="Anaheim"/>
              <a:buAutoNum type="arabicPeriod"/>
            </a:pPr>
            <a:r>
              <a:rPr b="1" lang="en" sz="2800">
                <a:solidFill>
                  <a:schemeClr val="accent3"/>
                </a:solidFill>
                <a:latin typeface="Anaheim"/>
                <a:ea typeface="Anaheim"/>
                <a:cs typeface="Anaheim"/>
                <a:sym typeface="Anaheim"/>
              </a:rPr>
              <a:t>Adventure</a:t>
            </a:r>
            <a:endParaRPr b="1" sz="2800">
              <a:solidFill>
                <a:schemeClr val="accent3"/>
              </a:solidFill>
              <a:latin typeface="Anaheim"/>
              <a:ea typeface="Anaheim"/>
              <a:cs typeface="Anaheim"/>
              <a:sym typeface="Anaheim"/>
            </a:endParaRPr>
          </a:p>
        </p:txBody>
      </p:sp>
      <p:pic>
        <p:nvPicPr>
          <p:cNvPr id="599" name="Google Shape;599;p36"/>
          <p:cNvPicPr preferRelativeResize="0"/>
          <p:nvPr/>
        </p:nvPicPr>
        <p:blipFill>
          <a:blip r:embed="rId4">
            <a:alphaModFix/>
          </a:blip>
          <a:stretch>
            <a:fillRect/>
          </a:stretch>
        </p:blipFill>
        <p:spPr>
          <a:xfrm>
            <a:off x="3787025" y="3792175"/>
            <a:ext cx="1408350" cy="1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99"/>
                                        </p:tgtEl>
                                        <p:attrNameLst>
                                          <p:attrName>style.visibility</p:attrName>
                                        </p:attrNameLst>
                                      </p:cBhvr>
                                      <p:to>
                                        <p:strVal val="visible"/>
                                      </p:to>
                                    </p:set>
                                    <p:anim calcmode="lin" valueType="num">
                                      <p:cBhvr additive="base">
                                        <p:cTn dur="2500"/>
                                        <p:tgtEl>
                                          <p:spTgt spid="599"/>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1000"/>
                                        <p:tgtEl>
                                          <p:spTgt spid="599"/>
                                        </p:tgtEl>
                                      </p:cBhvr>
                                    </p:animEffect>
                                    <p:set>
                                      <p:cBhvr>
                                        <p:cTn dur="1" fill="hold">
                                          <p:stCondLst>
                                            <p:cond delay="1000"/>
                                          </p:stCondLst>
                                        </p:cTn>
                                        <p:tgtEl>
                                          <p:spTgt spid="5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2700"/>
                                        <p:tgtEl>
                                          <p:spTgt spid="599"/>
                                        </p:tgtEl>
                                        <p:attrNameLst>
                                          <p:attrName>ppt_x</p:attrName>
                                        </p:attrNameLst>
                                      </p:cBhvr>
                                      <p:tavLst>
                                        <p:tav fmla="" tm="0">
                                          <p:val>
                                            <p:strVal val="#ppt_x"/>
                                          </p:val>
                                        </p:tav>
                                        <p:tav fmla="" tm="100000">
                                          <p:val>
                                            <p:strVal val="#ppt_x+1"/>
                                          </p:val>
                                        </p:tav>
                                      </p:tavLst>
                                    </p:anim>
                                    <p:set>
                                      <p:cBhvr>
                                        <p:cTn dur="1" fill="hold">
                                          <p:stCondLst>
                                            <p:cond delay="2700"/>
                                          </p:stCondLst>
                                        </p:cTn>
                                        <p:tgtEl>
                                          <p:spTgt spid="59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Retro Videogames MK Plan by Slidesgo">
  <a:themeElements>
    <a:clrScheme name="Simple Light">
      <a:dk1>
        <a:srgbClr val="FFFFFF"/>
      </a:dk1>
      <a:lt1>
        <a:srgbClr val="512A8E"/>
      </a:lt1>
      <a:dk2>
        <a:srgbClr val="FFE400"/>
      </a:dk2>
      <a:lt2>
        <a:srgbClr val="FFA7BB"/>
      </a:lt2>
      <a:accent1>
        <a:srgbClr val="EB7DFF"/>
      </a:accent1>
      <a:accent2>
        <a:srgbClr val="7D1399"/>
      </a:accent2>
      <a:accent3>
        <a:srgbClr val="A5DBFF"/>
      </a:accent3>
      <a:accent4>
        <a:srgbClr val="FDE8DA"/>
      </a:accent4>
      <a:accent5>
        <a:srgbClr val="21262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